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04" r:id="rId2"/>
  </p:sldMasterIdLst>
  <p:notesMasterIdLst>
    <p:notesMasterId r:id="rId4"/>
  </p:notesMasterIdLst>
  <p:sldIdLst>
    <p:sldId id="256" r:id="rId3"/>
  </p:sldIdLst>
  <p:sldSz cx="7561263" cy="10693400"/>
  <p:notesSz cx="6794500" cy="9931400"/>
  <p:defaultTextStyle>
    <a:defPPr>
      <a:defRPr lang="ja-JP"/>
    </a:defPPr>
    <a:lvl1pPr marL="0" algn="l" defTabSz="995544" rtl="0" eaLnBrk="1" latinLnBrk="0" hangingPunct="1">
      <a:defRPr kumimoji="1" sz="2000" kern="1200">
        <a:solidFill>
          <a:schemeClr val="tx1"/>
        </a:solidFill>
        <a:latin typeface="+mn-lt"/>
        <a:ea typeface="+mn-ea"/>
        <a:cs typeface="+mn-cs"/>
      </a:defRPr>
    </a:lvl1pPr>
    <a:lvl2pPr marL="497773" algn="l" defTabSz="995544" rtl="0" eaLnBrk="1" latinLnBrk="0" hangingPunct="1">
      <a:defRPr kumimoji="1" sz="2000" kern="1200">
        <a:solidFill>
          <a:schemeClr val="tx1"/>
        </a:solidFill>
        <a:latin typeface="+mn-lt"/>
        <a:ea typeface="+mn-ea"/>
        <a:cs typeface="+mn-cs"/>
      </a:defRPr>
    </a:lvl2pPr>
    <a:lvl3pPr marL="995544" algn="l" defTabSz="995544" rtl="0" eaLnBrk="1" latinLnBrk="0" hangingPunct="1">
      <a:defRPr kumimoji="1" sz="2000" kern="1200">
        <a:solidFill>
          <a:schemeClr val="tx1"/>
        </a:solidFill>
        <a:latin typeface="+mn-lt"/>
        <a:ea typeface="+mn-ea"/>
        <a:cs typeface="+mn-cs"/>
      </a:defRPr>
    </a:lvl3pPr>
    <a:lvl4pPr marL="1493317" algn="l" defTabSz="995544" rtl="0" eaLnBrk="1" latinLnBrk="0" hangingPunct="1">
      <a:defRPr kumimoji="1" sz="2000" kern="1200">
        <a:solidFill>
          <a:schemeClr val="tx1"/>
        </a:solidFill>
        <a:latin typeface="+mn-lt"/>
        <a:ea typeface="+mn-ea"/>
        <a:cs typeface="+mn-cs"/>
      </a:defRPr>
    </a:lvl4pPr>
    <a:lvl5pPr marL="1991090" algn="l" defTabSz="995544" rtl="0" eaLnBrk="1" latinLnBrk="0" hangingPunct="1">
      <a:defRPr kumimoji="1" sz="2000" kern="1200">
        <a:solidFill>
          <a:schemeClr val="tx1"/>
        </a:solidFill>
        <a:latin typeface="+mn-lt"/>
        <a:ea typeface="+mn-ea"/>
        <a:cs typeface="+mn-cs"/>
      </a:defRPr>
    </a:lvl5pPr>
    <a:lvl6pPr marL="2488863" algn="l" defTabSz="995544" rtl="0" eaLnBrk="1" latinLnBrk="0" hangingPunct="1">
      <a:defRPr kumimoji="1" sz="2000" kern="1200">
        <a:solidFill>
          <a:schemeClr val="tx1"/>
        </a:solidFill>
        <a:latin typeface="+mn-lt"/>
        <a:ea typeface="+mn-ea"/>
        <a:cs typeface="+mn-cs"/>
      </a:defRPr>
    </a:lvl6pPr>
    <a:lvl7pPr marL="2986633" algn="l" defTabSz="995544" rtl="0" eaLnBrk="1" latinLnBrk="0" hangingPunct="1">
      <a:defRPr kumimoji="1" sz="2000" kern="1200">
        <a:solidFill>
          <a:schemeClr val="tx1"/>
        </a:solidFill>
        <a:latin typeface="+mn-lt"/>
        <a:ea typeface="+mn-ea"/>
        <a:cs typeface="+mn-cs"/>
      </a:defRPr>
    </a:lvl7pPr>
    <a:lvl8pPr marL="3484406" algn="l" defTabSz="995544" rtl="0" eaLnBrk="1" latinLnBrk="0" hangingPunct="1">
      <a:defRPr kumimoji="1" sz="2000" kern="1200">
        <a:solidFill>
          <a:schemeClr val="tx1"/>
        </a:solidFill>
        <a:latin typeface="+mn-lt"/>
        <a:ea typeface="+mn-ea"/>
        <a:cs typeface="+mn-cs"/>
      </a:defRPr>
    </a:lvl8pPr>
    <a:lvl9pPr marL="3982179" algn="l" defTabSz="995544"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snapToObjects="1">
      <p:cViewPr varScale="1">
        <p:scale>
          <a:sx n="63" d="100"/>
          <a:sy n="63" d="100"/>
        </p:scale>
        <p:origin x="2275" y="62"/>
      </p:cViewPr>
      <p:guideLst>
        <p:guide orient="horz" pos="3369"/>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28F26AFD-19C5-42FD-8E7F-C899DC2980E4}" type="datetimeFigureOut">
              <a:rPr kumimoji="1" lang="ja-JP" altLang="en-US" smtClean="0"/>
              <a:pPr/>
              <a:t>2018/9/30</a:t>
            </a:fld>
            <a:endParaRPr kumimoji="1" lang="ja-JP" altLang="en-US"/>
          </a:p>
        </p:txBody>
      </p:sp>
      <p:sp>
        <p:nvSpPr>
          <p:cNvPr id="4" name="スライド イメージ プレースホルダ 3"/>
          <p:cNvSpPr>
            <a:spLocks noGrp="1" noRot="1" noChangeAspect="1"/>
          </p:cNvSpPr>
          <p:nvPr>
            <p:ph type="sldImg" idx="2"/>
          </p:nvPr>
        </p:nvSpPr>
        <p:spPr>
          <a:xfrm>
            <a:off x="2081213" y="744538"/>
            <a:ext cx="2632075"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33FCA15C-E243-40DE-94AE-2825E83025FC}" type="slidenum">
              <a:rPr kumimoji="1" lang="ja-JP" altLang="en-US" smtClean="0"/>
              <a:pPr/>
              <a:t>‹#›</a:t>
            </a:fld>
            <a:endParaRPr kumimoji="1" lang="ja-JP" altLang="en-US"/>
          </a:p>
        </p:txBody>
      </p:sp>
    </p:spTree>
    <p:extLst>
      <p:ext uri="{BB962C8B-B14F-4D97-AF65-F5344CB8AC3E}">
        <p14:creationId xmlns:p14="http://schemas.microsoft.com/office/powerpoint/2010/main" val="2596026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FCA15C-E243-40DE-94AE-2825E83025FC}" type="slidenum">
              <a:rPr kumimoji="1" lang="ja-JP" altLang="en-US" smtClean="0"/>
              <a:pPr/>
              <a:t>1</a:t>
            </a:fld>
            <a:endParaRPr kumimoji="1" lang="ja-JP" altLang="en-US"/>
          </a:p>
        </p:txBody>
      </p:sp>
    </p:spTree>
    <p:extLst>
      <p:ext uri="{BB962C8B-B14F-4D97-AF65-F5344CB8AC3E}">
        <p14:creationId xmlns:p14="http://schemas.microsoft.com/office/powerpoint/2010/main" val="1135679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45158" y="1750055"/>
            <a:ext cx="5670947" cy="3722887"/>
          </a:xfrm>
        </p:spPr>
        <p:txBody>
          <a:bodyPr anchor="b"/>
          <a:lstStyle>
            <a:lvl1pPr algn="ctr">
              <a:defRPr sz="3721"/>
            </a:lvl1pPr>
          </a:lstStyle>
          <a:p>
            <a:r>
              <a:rPr kumimoji="1" lang="ja-JP" altLang="en-US"/>
              <a:t>マスター タイトルの書式設定</a:t>
            </a:r>
          </a:p>
        </p:txBody>
      </p:sp>
      <p:sp>
        <p:nvSpPr>
          <p:cNvPr id="3" name="サブタイトル 2"/>
          <p:cNvSpPr>
            <a:spLocks noGrp="1"/>
          </p:cNvSpPr>
          <p:nvPr>
            <p:ph type="subTitle" idx="1"/>
          </p:nvPr>
        </p:nvSpPr>
        <p:spPr>
          <a:xfrm>
            <a:off x="945158" y="5616511"/>
            <a:ext cx="5670947" cy="2581762"/>
          </a:xfrm>
        </p:spPr>
        <p:txBody>
          <a:bodyPr/>
          <a:lstStyle>
            <a:lvl1pPr marL="0" indent="0" algn="ctr">
              <a:buNone/>
              <a:defRPr sz="1488"/>
            </a:lvl1pPr>
            <a:lvl2pPr marL="283555" indent="0" algn="ctr">
              <a:buNone/>
              <a:defRPr sz="1240"/>
            </a:lvl2pPr>
            <a:lvl3pPr marL="567111" indent="0" algn="ctr">
              <a:buNone/>
              <a:defRPr sz="1116"/>
            </a:lvl3pPr>
            <a:lvl4pPr marL="850666" indent="0" algn="ctr">
              <a:buNone/>
              <a:defRPr sz="992"/>
            </a:lvl4pPr>
            <a:lvl5pPr marL="1134222" indent="0" algn="ctr">
              <a:buNone/>
              <a:defRPr sz="992"/>
            </a:lvl5pPr>
            <a:lvl6pPr marL="1417777" indent="0" algn="ctr">
              <a:buNone/>
              <a:defRPr sz="992"/>
            </a:lvl6pPr>
            <a:lvl7pPr marL="1701333" indent="0" algn="ctr">
              <a:buNone/>
              <a:defRPr sz="992"/>
            </a:lvl7pPr>
            <a:lvl8pPr marL="1984888" indent="0" algn="ctr">
              <a:buNone/>
              <a:defRPr sz="992"/>
            </a:lvl8pPr>
            <a:lvl9pPr marL="2268444" indent="0" algn="ctr">
              <a:buNone/>
              <a:defRPr sz="99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22699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238662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11029" y="569325"/>
            <a:ext cx="1630397" cy="906216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19837" y="569325"/>
            <a:ext cx="4796676" cy="906216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1346037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339899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15899" y="2665925"/>
            <a:ext cx="6521589" cy="4448157"/>
          </a:xfrm>
        </p:spPr>
        <p:txBody>
          <a:bodyPr anchor="b"/>
          <a:lstStyle>
            <a:lvl1pPr>
              <a:defRPr sz="3721"/>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15899" y="7156164"/>
            <a:ext cx="6521589" cy="2339180"/>
          </a:xfrm>
        </p:spPr>
        <p:txBody>
          <a:bodyPr/>
          <a:lstStyle>
            <a:lvl1pPr marL="0" indent="0">
              <a:buNone/>
              <a:defRPr sz="1488">
                <a:solidFill>
                  <a:schemeClr val="tx1">
                    <a:tint val="75000"/>
                  </a:schemeClr>
                </a:solidFill>
              </a:defRPr>
            </a:lvl1pPr>
            <a:lvl2pPr marL="283555" indent="0">
              <a:buNone/>
              <a:defRPr sz="1240">
                <a:solidFill>
                  <a:schemeClr val="tx1">
                    <a:tint val="75000"/>
                  </a:schemeClr>
                </a:solidFill>
              </a:defRPr>
            </a:lvl2pPr>
            <a:lvl3pPr marL="567111" indent="0">
              <a:buNone/>
              <a:defRPr sz="1116">
                <a:solidFill>
                  <a:schemeClr val="tx1">
                    <a:tint val="75000"/>
                  </a:schemeClr>
                </a:solidFill>
              </a:defRPr>
            </a:lvl3pPr>
            <a:lvl4pPr marL="850666" indent="0">
              <a:buNone/>
              <a:defRPr sz="992">
                <a:solidFill>
                  <a:schemeClr val="tx1">
                    <a:tint val="75000"/>
                  </a:schemeClr>
                </a:solidFill>
              </a:defRPr>
            </a:lvl4pPr>
            <a:lvl5pPr marL="1134222" indent="0">
              <a:buNone/>
              <a:defRPr sz="992">
                <a:solidFill>
                  <a:schemeClr val="tx1">
                    <a:tint val="75000"/>
                  </a:schemeClr>
                </a:solidFill>
              </a:defRPr>
            </a:lvl5pPr>
            <a:lvl6pPr marL="1417777" indent="0">
              <a:buNone/>
              <a:defRPr sz="992">
                <a:solidFill>
                  <a:schemeClr val="tx1">
                    <a:tint val="75000"/>
                  </a:schemeClr>
                </a:solidFill>
              </a:defRPr>
            </a:lvl6pPr>
            <a:lvl7pPr marL="1701333" indent="0">
              <a:buNone/>
              <a:defRPr sz="992">
                <a:solidFill>
                  <a:schemeClr val="tx1">
                    <a:tint val="75000"/>
                  </a:schemeClr>
                </a:solidFill>
              </a:defRPr>
            </a:lvl7pPr>
            <a:lvl8pPr marL="1984888" indent="0">
              <a:buNone/>
              <a:defRPr sz="992">
                <a:solidFill>
                  <a:schemeClr val="tx1">
                    <a:tint val="75000"/>
                  </a:schemeClr>
                </a:solidFill>
              </a:defRPr>
            </a:lvl8pPr>
            <a:lvl9pPr marL="2268444"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2179679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19837" y="2846623"/>
            <a:ext cx="3213537" cy="678486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27889" y="2846623"/>
            <a:ext cx="3213537" cy="678486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217014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20822" y="569326"/>
            <a:ext cx="6521589" cy="2066896"/>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0822" y="2621369"/>
            <a:ext cx="3198768" cy="1284692"/>
          </a:xfrm>
        </p:spPr>
        <p:txBody>
          <a:bodyPr anchor="b"/>
          <a:lstStyle>
            <a:lvl1pPr marL="0" indent="0">
              <a:buNone/>
              <a:defRPr sz="1488" b="1"/>
            </a:lvl1pPr>
            <a:lvl2pPr marL="283555" indent="0">
              <a:buNone/>
              <a:defRPr sz="1240" b="1"/>
            </a:lvl2pPr>
            <a:lvl3pPr marL="567111" indent="0">
              <a:buNone/>
              <a:defRPr sz="1116" b="1"/>
            </a:lvl3pPr>
            <a:lvl4pPr marL="850666" indent="0">
              <a:buNone/>
              <a:defRPr sz="992" b="1"/>
            </a:lvl4pPr>
            <a:lvl5pPr marL="1134222" indent="0">
              <a:buNone/>
              <a:defRPr sz="992" b="1"/>
            </a:lvl5pPr>
            <a:lvl6pPr marL="1417777" indent="0">
              <a:buNone/>
              <a:defRPr sz="992" b="1"/>
            </a:lvl6pPr>
            <a:lvl7pPr marL="1701333" indent="0">
              <a:buNone/>
              <a:defRPr sz="992" b="1"/>
            </a:lvl7pPr>
            <a:lvl8pPr marL="1984888" indent="0">
              <a:buNone/>
              <a:defRPr sz="992" b="1"/>
            </a:lvl8pPr>
            <a:lvl9pPr marL="2268444" indent="0">
              <a:buNone/>
              <a:defRPr sz="99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20822" y="3906061"/>
            <a:ext cx="3198768" cy="574522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27889" y="2621369"/>
            <a:ext cx="3214522" cy="1284692"/>
          </a:xfrm>
        </p:spPr>
        <p:txBody>
          <a:bodyPr anchor="b"/>
          <a:lstStyle>
            <a:lvl1pPr marL="0" indent="0">
              <a:buNone/>
              <a:defRPr sz="1488" b="1"/>
            </a:lvl1pPr>
            <a:lvl2pPr marL="283555" indent="0">
              <a:buNone/>
              <a:defRPr sz="1240" b="1"/>
            </a:lvl2pPr>
            <a:lvl3pPr marL="567111" indent="0">
              <a:buNone/>
              <a:defRPr sz="1116" b="1"/>
            </a:lvl3pPr>
            <a:lvl4pPr marL="850666" indent="0">
              <a:buNone/>
              <a:defRPr sz="992" b="1"/>
            </a:lvl4pPr>
            <a:lvl5pPr marL="1134222" indent="0">
              <a:buNone/>
              <a:defRPr sz="992" b="1"/>
            </a:lvl5pPr>
            <a:lvl6pPr marL="1417777" indent="0">
              <a:buNone/>
              <a:defRPr sz="992" b="1"/>
            </a:lvl6pPr>
            <a:lvl7pPr marL="1701333" indent="0">
              <a:buNone/>
              <a:defRPr sz="992" b="1"/>
            </a:lvl7pPr>
            <a:lvl8pPr marL="1984888" indent="0">
              <a:buNone/>
              <a:defRPr sz="992" b="1"/>
            </a:lvl8pPr>
            <a:lvl9pPr marL="2268444" indent="0">
              <a:buNone/>
              <a:defRPr sz="99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27889" y="3906061"/>
            <a:ext cx="3214522" cy="574522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138809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1958536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1157933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0822" y="712893"/>
            <a:ext cx="2438704" cy="2495127"/>
          </a:xfrm>
        </p:spPr>
        <p:txBody>
          <a:bodyPr anchor="b"/>
          <a:lstStyle>
            <a:lvl1pPr>
              <a:defRPr sz="1985"/>
            </a:lvl1pPr>
          </a:lstStyle>
          <a:p>
            <a:r>
              <a:rPr kumimoji="1" lang="ja-JP" altLang="en-US"/>
              <a:t>マスター タイトルの書式設定</a:t>
            </a:r>
          </a:p>
        </p:txBody>
      </p:sp>
      <p:sp>
        <p:nvSpPr>
          <p:cNvPr id="3" name="コンテンツ プレースホルダー 2"/>
          <p:cNvSpPr>
            <a:spLocks noGrp="1"/>
          </p:cNvSpPr>
          <p:nvPr>
            <p:ph idx="1"/>
          </p:nvPr>
        </p:nvSpPr>
        <p:spPr>
          <a:xfrm>
            <a:off x="3214522" y="1539652"/>
            <a:ext cx="3827889" cy="7599245"/>
          </a:xfrm>
        </p:spPr>
        <p:txBody>
          <a:bodyPr/>
          <a:lstStyle>
            <a:lvl1pPr>
              <a:defRPr sz="1985"/>
            </a:lvl1pPr>
            <a:lvl2pPr>
              <a:defRPr sz="1737"/>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20822" y="3208020"/>
            <a:ext cx="2438704" cy="5943254"/>
          </a:xfrm>
        </p:spPr>
        <p:txBody>
          <a:bodyPr/>
          <a:lstStyle>
            <a:lvl1pPr marL="0" indent="0">
              <a:buNone/>
              <a:defRPr sz="992"/>
            </a:lvl1pPr>
            <a:lvl2pPr marL="283555" indent="0">
              <a:buNone/>
              <a:defRPr sz="868"/>
            </a:lvl2pPr>
            <a:lvl3pPr marL="567111" indent="0">
              <a:buNone/>
              <a:defRPr sz="744"/>
            </a:lvl3pPr>
            <a:lvl4pPr marL="850666" indent="0">
              <a:buNone/>
              <a:defRPr sz="620"/>
            </a:lvl4pPr>
            <a:lvl5pPr marL="1134222" indent="0">
              <a:buNone/>
              <a:defRPr sz="620"/>
            </a:lvl5pPr>
            <a:lvl6pPr marL="1417777" indent="0">
              <a:buNone/>
              <a:defRPr sz="620"/>
            </a:lvl6pPr>
            <a:lvl7pPr marL="1701333" indent="0">
              <a:buNone/>
              <a:defRPr sz="620"/>
            </a:lvl7pPr>
            <a:lvl8pPr marL="1984888" indent="0">
              <a:buNone/>
              <a:defRPr sz="620"/>
            </a:lvl8pPr>
            <a:lvl9pPr marL="2268444"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1450518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20822" y="712893"/>
            <a:ext cx="2438704" cy="2495127"/>
          </a:xfrm>
        </p:spPr>
        <p:txBody>
          <a:bodyPr anchor="b"/>
          <a:lstStyle>
            <a:lvl1pPr>
              <a:defRPr sz="1985"/>
            </a:lvl1pPr>
          </a:lstStyle>
          <a:p>
            <a:r>
              <a:rPr kumimoji="1" lang="ja-JP" altLang="en-US"/>
              <a:t>マスター タイトルの書式設定</a:t>
            </a:r>
          </a:p>
        </p:txBody>
      </p:sp>
      <p:sp>
        <p:nvSpPr>
          <p:cNvPr id="3" name="図プレースホルダー 2"/>
          <p:cNvSpPr>
            <a:spLocks noGrp="1"/>
          </p:cNvSpPr>
          <p:nvPr>
            <p:ph type="pic" idx="1"/>
          </p:nvPr>
        </p:nvSpPr>
        <p:spPr>
          <a:xfrm>
            <a:off x="3214522" y="1539652"/>
            <a:ext cx="3827889" cy="7599245"/>
          </a:xfrm>
        </p:spPr>
        <p:txBody>
          <a:bodyPr/>
          <a:lstStyle>
            <a:lvl1pPr marL="0" indent="0">
              <a:buNone/>
              <a:defRPr sz="1985"/>
            </a:lvl1pPr>
            <a:lvl2pPr marL="283555" indent="0">
              <a:buNone/>
              <a:defRPr sz="1737"/>
            </a:lvl2pPr>
            <a:lvl3pPr marL="567111" indent="0">
              <a:buNone/>
              <a:defRPr sz="1488"/>
            </a:lvl3pPr>
            <a:lvl4pPr marL="850666" indent="0">
              <a:buNone/>
              <a:defRPr sz="1240"/>
            </a:lvl4pPr>
            <a:lvl5pPr marL="1134222" indent="0">
              <a:buNone/>
              <a:defRPr sz="1240"/>
            </a:lvl5pPr>
            <a:lvl6pPr marL="1417777" indent="0">
              <a:buNone/>
              <a:defRPr sz="1240"/>
            </a:lvl6pPr>
            <a:lvl7pPr marL="1701333" indent="0">
              <a:buNone/>
              <a:defRPr sz="1240"/>
            </a:lvl7pPr>
            <a:lvl8pPr marL="1984888" indent="0">
              <a:buNone/>
              <a:defRPr sz="1240"/>
            </a:lvl8pPr>
            <a:lvl9pPr marL="2268444" indent="0">
              <a:buNone/>
              <a:defRPr sz="1240"/>
            </a:lvl9pPr>
          </a:lstStyle>
          <a:p>
            <a:endParaRPr kumimoji="1" lang="ja-JP" altLang="en-US"/>
          </a:p>
        </p:txBody>
      </p:sp>
      <p:sp>
        <p:nvSpPr>
          <p:cNvPr id="4" name="テキスト プレースホルダー 3"/>
          <p:cNvSpPr>
            <a:spLocks noGrp="1"/>
          </p:cNvSpPr>
          <p:nvPr>
            <p:ph type="body" sz="half" idx="2"/>
          </p:nvPr>
        </p:nvSpPr>
        <p:spPr>
          <a:xfrm>
            <a:off x="520822" y="3208020"/>
            <a:ext cx="2438704" cy="5943254"/>
          </a:xfrm>
        </p:spPr>
        <p:txBody>
          <a:bodyPr/>
          <a:lstStyle>
            <a:lvl1pPr marL="0" indent="0">
              <a:buNone/>
              <a:defRPr sz="992"/>
            </a:lvl1pPr>
            <a:lvl2pPr marL="283555" indent="0">
              <a:buNone/>
              <a:defRPr sz="868"/>
            </a:lvl2pPr>
            <a:lvl3pPr marL="567111" indent="0">
              <a:buNone/>
              <a:defRPr sz="744"/>
            </a:lvl3pPr>
            <a:lvl4pPr marL="850666" indent="0">
              <a:buNone/>
              <a:defRPr sz="620"/>
            </a:lvl4pPr>
            <a:lvl5pPr marL="1134222" indent="0">
              <a:buNone/>
              <a:defRPr sz="620"/>
            </a:lvl5pPr>
            <a:lvl6pPr marL="1417777" indent="0">
              <a:buNone/>
              <a:defRPr sz="620"/>
            </a:lvl6pPr>
            <a:lvl7pPr marL="1701333" indent="0">
              <a:buNone/>
              <a:defRPr sz="620"/>
            </a:lvl7pPr>
            <a:lvl8pPr marL="1984888" indent="0">
              <a:buNone/>
              <a:defRPr sz="620"/>
            </a:lvl8pPr>
            <a:lvl9pPr marL="2268444"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773188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9837" y="569326"/>
            <a:ext cx="6521589" cy="206689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19837" y="2846623"/>
            <a:ext cx="6521589" cy="678486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19837" y="9911198"/>
            <a:ext cx="1701284" cy="569325"/>
          </a:xfrm>
          <a:prstGeom prst="rect">
            <a:avLst/>
          </a:prstGeom>
        </p:spPr>
        <p:txBody>
          <a:bodyPr vert="horz" lIns="91440" tIns="45720" rIns="91440" bIns="45720" rtlCol="0" anchor="ctr"/>
          <a:lstStyle>
            <a:lvl1pPr algn="l">
              <a:defRPr sz="744">
                <a:solidFill>
                  <a:schemeClr val="tx1">
                    <a:tint val="75000"/>
                  </a:schemeClr>
                </a:solidFill>
              </a:defRPr>
            </a:lvl1pPr>
          </a:lstStyle>
          <a:p>
            <a:fld id="{CEE669CD-8A8D-488C-A36E-2A39534DDF2F}" type="datetimeFigureOut">
              <a:rPr kumimoji="1" lang="ja-JP" altLang="en-US" smtClean="0"/>
              <a:pPr/>
              <a:t>2018/9/30</a:t>
            </a:fld>
            <a:endParaRPr kumimoji="1" lang="ja-JP" altLang="en-US" dirty="0"/>
          </a:p>
        </p:txBody>
      </p:sp>
      <p:sp>
        <p:nvSpPr>
          <p:cNvPr id="5" name="フッター プレースホルダー 4"/>
          <p:cNvSpPr>
            <a:spLocks noGrp="1"/>
          </p:cNvSpPr>
          <p:nvPr>
            <p:ph type="ftr" sz="quarter" idx="3"/>
          </p:nvPr>
        </p:nvSpPr>
        <p:spPr>
          <a:xfrm>
            <a:off x="2504669" y="9911198"/>
            <a:ext cx="2551926" cy="569325"/>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5340142" y="9911198"/>
            <a:ext cx="1701284" cy="569325"/>
          </a:xfrm>
          <a:prstGeom prst="rect">
            <a:avLst/>
          </a:prstGeom>
        </p:spPr>
        <p:txBody>
          <a:bodyPr vert="horz" lIns="91440" tIns="45720" rIns="91440" bIns="45720" rtlCol="0" anchor="ctr"/>
          <a:lstStyle>
            <a:lvl1pPr algn="r">
              <a:defRPr sz="744">
                <a:solidFill>
                  <a:schemeClr val="tx1">
                    <a:tint val="75000"/>
                  </a:schemeClr>
                </a:solidFill>
              </a:defRPr>
            </a:lvl1p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77331348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567111" rtl="0" eaLnBrk="1" latinLnBrk="0" hangingPunct="1">
        <a:lnSpc>
          <a:spcPct val="90000"/>
        </a:lnSpc>
        <a:spcBef>
          <a:spcPct val="0"/>
        </a:spcBef>
        <a:buNone/>
        <a:defRPr kumimoji="1" sz="2729" kern="1200">
          <a:solidFill>
            <a:schemeClr val="tx1"/>
          </a:solidFill>
          <a:latin typeface="+mj-lt"/>
          <a:ea typeface="+mj-ea"/>
          <a:cs typeface="+mj-cs"/>
        </a:defRPr>
      </a:lvl1pPr>
    </p:titleStyle>
    <p:bodyStyle>
      <a:lvl1pPr marL="141778" indent="-141778" algn="l" defTabSz="567111" rtl="0" eaLnBrk="1" latinLnBrk="0" hangingPunct="1">
        <a:lnSpc>
          <a:spcPct val="90000"/>
        </a:lnSpc>
        <a:spcBef>
          <a:spcPts val="620"/>
        </a:spcBef>
        <a:buFont typeface="Arial" panose="020B0604020202020204" pitchFamily="34" charset="0"/>
        <a:buChar char="•"/>
        <a:defRPr kumimoji="1" sz="1737" kern="1200">
          <a:solidFill>
            <a:schemeClr val="tx1"/>
          </a:solidFill>
          <a:latin typeface="+mn-lt"/>
          <a:ea typeface="+mn-ea"/>
          <a:cs typeface="+mn-cs"/>
        </a:defRPr>
      </a:lvl1pPr>
      <a:lvl2pPr marL="425333" indent="-141778" algn="l" defTabSz="567111"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889" indent="-141778" algn="l" defTabSz="567111"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444"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999"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555"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3110"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666"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10221"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111" rtl="0" eaLnBrk="1" latinLnBrk="0" hangingPunct="1">
        <a:defRPr kumimoji="1" sz="1116" kern="1200">
          <a:solidFill>
            <a:schemeClr val="tx1"/>
          </a:solidFill>
          <a:latin typeface="+mn-lt"/>
          <a:ea typeface="+mn-ea"/>
          <a:cs typeface="+mn-cs"/>
        </a:defRPr>
      </a:lvl1pPr>
      <a:lvl2pPr marL="283555" algn="l" defTabSz="567111" rtl="0" eaLnBrk="1" latinLnBrk="0" hangingPunct="1">
        <a:defRPr kumimoji="1" sz="1116" kern="1200">
          <a:solidFill>
            <a:schemeClr val="tx1"/>
          </a:solidFill>
          <a:latin typeface="+mn-lt"/>
          <a:ea typeface="+mn-ea"/>
          <a:cs typeface="+mn-cs"/>
        </a:defRPr>
      </a:lvl2pPr>
      <a:lvl3pPr marL="567111" algn="l" defTabSz="567111" rtl="0" eaLnBrk="1" latinLnBrk="0" hangingPunct="1">
        <a:defRPr kumimoji="1" sz="1116" kern="1200">
          <a:solidFill>
            <a:schemeClr val="tx1"/>
          </a:solidFill>
          <a:latin typeface="+mn-lt"/>
          <a:ea typeface="+mn-ea"/>
          <a:cs typeface="+mn-cs"/>
        </a:defRPr>
      </a:lvl3pPr>
      <a:lvl4pPr marL="850666" algn="l" defTabSz="567111" rtl="0" eaLnBrk="1" latinLnBrk="0" hangingPunct="1">
        <a:defRPr kumimoji="1" sz="1116" kern="1200">
          <a:solidFill>
            <a:schemeClr val="tx1"/>
          </a:solidFill>
          <a:latin typeface="+mn-lt"/>
          <a:ea typeface="+mn-ea"/>
          <a:cs typeface="+mn-cs"/>
        </a:defRPr>
      </a:lvl4pPr>
      <a:lvl5pPr marL="1134222" algn="l" defTabSz="567111" rtl="0" eaLnBrk="1" latinLnBrk="0" hangingPunct="1">
        <a:defRPr kumimoji="1" sz="1116" kern="1200">
          <a:solidFill>
            <a:schemeClr val="tx1"/>
          </a:solidFill>
          <a:latin typeface="+mn-lt"/>
          <a:ea typeface="+mn-ea"/>
          <a:cs typeface="+mn-cs"/>
        </a:defRPr>
      </a:lvl5pPr>
      <a:lvl6pPr marL="1417777" algn="l" defTabSz="567111" rtl="0" eaLnBrk="1" latinLnBrk="0" hangingPunct="1">
        <a:defRPr kumimoji="1" sz="1116" kern="1200">
          <a:solidFill>
            <a:schemeClr val="tx1"/>
          </a:solidFill>
          <a:latin typeface="+mn-lt"/>
          <a:ea typeface="+mn-ea"/>
          <a:cs typeface="+mn-cs"/>
        </a:defRPr>
      </a:lvl6pPr>
      <a:lvl7pPr marL="1701333" algn="l" defTabSz="567111" rtl="0" eaLnBrk="1" latinLnBrk="0" hangingPunct="1">
        <a:defRPr kumimoji="1" sz="1116" kern="1200">
          <a:solidFill>
            <a:schemeClr val="tx1"/>
          </a:solidFill>
          <a:latin typeface="+mn-lt"/>
          <a:ea typeface="+mn-ea"/>
          <a:cs typeface="+mn-cs"/>
        </a:defRPr>
      </a:lvl7pPr>
      <a:lvl8pPr marL="1984888" algn="l" defTabSz="567111" rtl="0" eaLnBrk="1" latinLnBrk="0" hangingPunct="1">
        <a:defRPr kumimoji="1" sz="1116" kern="1200">
          <a:solidFill>
            <a:schemeClr val="tx1"/>
          </a:solidFill>
          <a:latin typeface="+mn-lt"/>
          <a:ea typeface="+mn-ea"/>
          <a:cs typeface="+mn-cs"/>
        </a:defRPr>
      </a:lvl8pPr>
      <a:lvl9pPr marL="2268444" algn="l" defTabSz="567111"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tiff"/></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 name="テキスト ボックス 5"/>
          <p:cNvSpPr txBox="1"/>
          <p:nvPr/>
        </p:nvSpPr>
        <p:spPr>
          <a:xfrm>
            <a:off x="192545" y="9645581"/>
            <a:ext cx="6312194" cy="835079"/>
          </a:xfrm>
          <a:prstGeom prst="rect">
            <a:avLst/>
          </a:prstGeom>
          <a:noFill/>
          <a:ln>
            <a:solidFill>
              <a:schemeClr val="bg1">
                <a:lumMod val="75000"/>
              </a:schemeClr>
            </a:solidFill>
          </a:ln>
        </p:spPr>
        <p:txBody>
          <a:bodyPr wrap="square" lIns="186922" tIns="93461" rIns="186922" bIns="93461" rtlCol="0">
            <a:spAutoFit/>
          </a:bodyPr>
          <a:lstStyle/>
          <a:p>
            <a:r>
              <a:rPr lang="en-US" altLang="ja-JP" sz="1600" b="1" dirty="0">
                <a:latin typeface="+mn-ea"/>
              </a:rPr>
              <a:t>&lt;</a:t>
            </a:r>
            <a:r>
              <a:rPr lang="ja-JP" altLang="en-US" sz="1600" b="1">
                <a:latin typeface="+mn-ea"/>
              </a:rPr>
              <a:t>お問い合わせ・お申し込み</a:t>
            </a:r>
            <a:r>
              <a:rPr lang="en-US" altLang="ja-JP" sz="1600" b="1" dirty="0">
                <a:latin typeface="+mn-ea"/>
              </a:rPr>
              <a:t>&gt;</a:t>
            </a:r>
            <a:r>
              <a:rPr lang="ja-JP" altLang="en-US" sz="1600" b="1">
                <a:latin typeface="+mn-ea"/>
              </a:rPr>
              <a:t>  りうる松本✉︎ </a:t>
            </a:r>
            <a:r>
              <a:rPr lang="en-US" altLang="ja-JP" sz="1600" b="1" dirty="0" err="1">
                <a:latin typeface="+mn-ea"/>
              </a:rPr>
              <a:t>nananonoriri@yahoo.co.jp</a:t>
            </a:r>
            <a:endParaRPr lang="en-US" altLang="ja-JP" sz="1600" b="1" dirty="0">
              <a:latin typeface="+mn-ea"/>
            </a:endParaRPr>
          </a:p>
          <a:p>
            <a:endParaRPr lang="en-US" altLang="ja-JP" sz="1000" b="1" dirty="0">
              <a:latin typeface="+mn-ea"/>
            </a:endParaRPr>
          </a:p>
          <a:p>
            <a:r>
              <a:rPr lang="en-US" altLang="ja-JP" sz="1600" b="1" dirty="0">
                <a:latin typeface="+mn-ea"/>
              </a:rPr>
              <a:t>Facebook</a:t>
            </a:r>
            <a:r>
              <a:rPr lang="ja-JP" altLang="en-US" sz="1600" b="1">
                <a:latin typeface="+mn-ea"/>
              </a:rPr>
              <a:t>  </a:t>
            </a:r>
            <a:r>
              <a:rPr lang="en" altLang="ja-JP" sz="1600" b="1" dirty="0">
                <a:latin typeface="+mn-ea"/>
              </a:rPr>
              <a:t>https://</a:t>
            </a:r>
            <a:r>
              <a:rPr lang="en" altLang="ja-JP" sz="1600" b="1" dirty="0" err="1">
                <a:latin typeface="+mn-ea"/>
              </a:rPr>
              <a:t>www.facebook.com</a:t>
            </a:r>
            <a:r>
              <a:rPr lang="en" altLang="ja-JP" sz="1600" b="1" dirty="0">
                <a:latin typeface="+mn-ea"/>
              </a:rPr>
              <a:t>/events/281323002593139/</a:t>
            </a:r>
            <a:r>
              <a:rPr lang="ja-JP" altLang="en-US" sz="1600" b="1" dirty="0">
                <a:latin typeface="+mn-ea"/>
              </a:rPr>
              <a:t>　</a:t>
            </a:r>
            <a:r>
              <a:rPr lang="ja-JP" altLang="en-US" sz="1600" b="1">
                <a:latin typeface="+mn-ea"/>
              </a:rPr>
              <a:t>　</a:t>
            </a:r>
            <a:endParaRPr lang="en-US" altLang="ja-JP" sz="1600" b="1" dirty="0">
              <a:latin typeface="+mn-ea"/>
            </a:endParaRPr>
          </a:p>
        </p:txBody>
      </p:sp>
      <p:sp>
        <p:nvSpPr>
          <p:cNvPr id="8" name="コンテンツ プレースホルダ 7"/>
          <p:cNvSpPr>
            <a:spLocks noGrp="1"/>
          </p:cNvSpPr>
          <p:nvPr>
            <p:ph idx="1"/>
          </p:nvPr>
        </p:nvSpPr>
        <p:spPr>
          <a:xfrm>
            <a:off x="180970" y="4338781"/>
            <a:ext cx="7243267" cy="3011843"/>
          </a:xfrm>
        </p:spPr>
        <p:txBody>
          <a:bodyPr>
            <a:normAutofit/>
          </a:bodyPr>
          <a:lstStyle/>
          <a:p>
            <a:pPr marL="0" indent="0">
              <a:buNone/>
            </a:pPr>
            <a:r>
              <a:rPr lang="ja-JP" altLang="en-US" sz="1600">
                <a:latin typeface="A-OTF Jun Pro 201" panose="020F0400000000000000" pitchFamily="34" charset="-128"/>
                <a:ea typeface="A-OTF Jun Pro 201" panose="020F0400000000000000" pitchFamily="34" charset="-128"/>
                <a:cs typeface="A-OTF Jun Pro 101" panose="020F0300000000000000" pitchFamily="34" charset="-128"/>
              </a:rPr>
              <a:t>「大きくなったら何になりたい？」</a:t>
            </a:r>
            <a:br>
              <a:rPr lang="ja-JP" altLang="en-US" sz="1600">
                <a:latin typeface="A-OTF Jun Pro 201" panose="020F0400000000000000" pitchFamily="34" charset="-128"/>
                <a:ea typeface="A-OTF Jun Pro 201" panose="020F0400000000000000" pitchFamily="34" charset="-128"/>
                <a:cs typeface="A-OTF Jun Pro 101" panose="020F0300000000000000" pitchFamily="34" charset="-128"/>
              </a:rPr>
            </a:br>
            <a:br>
              <a:rPr lang="ja-JP" altLang="en-US" sz="1600">
                <a:latin typeface="A-OTF Jun Pro 201" panose="020F0400000000000000" pitchFamily="34" charset="-128"/>
                <a:ea typeface="A-OTF Jun Pro 201" panose="020F0400000000000000" pitchFamily="34" charset="-128"/>
                <a:cs typeface="A-OTF Jun Pro 101" panose="020F0300000000000000" pitchFamily="34" charset="-128"/>
              </a:rPr>
            </a:br>
            <a:r>
              <a:rPr lang="ja-JP" altLang="en-US" sz="1600">
                <a:latin typeface="A-OTF Jun Pro 201" panose="020F0400000000000000" pitchFamily="34" charset="-128"/>
                <a:ea typeface="A-OTF Jun Pro 201" panose="020F0400000000000000" pitchFamily="34" charset="-128"/>
                <a:cs typeface="A-OTF Jun Pro 101" panose="020F0300000000000000" pitchFamily="34" charset="-128"/>
              </a:rPr>
              <a:t>今ある仕事の中から、</a:t>
            </a:r>
            <a:br>
              <a:rPr lang="ja-JP" altLang="en-US" sz="1600">
                <a:latin typeface="A-OTF Jun Pro 201" panose="020F0400000000000000" pitchFamily="34" charset="-128"/>
                <a:ea typeface="A-OTF Jun Pro 201" panose="020F0400000000000000" pitchFamily="34" charset="-128"/>
                <a:cs typeface="A-OTF Jun Pro 101" panose="020F0300000000000000" pitchFamily="34" charset="-128"/>
              </a:rPr>
            </a:br>
            <a:r>
              <a:rPr lang="ja-JP" altLang="en-US" sz="1600">
                <a:latin typeface="A-OTF Jun Pro 201" panose="020F0400000000000000" pitchFamily="34" charset="-128"/>
                <a:ea typeface="A-OTF Jun Pro 201" panose="020F0400000000000000" pitchFamily="34" charset="-128"/>
                <a:cs typeface="A-OTF Jun Pro 101" panose="020F0300000000000000" pitchFamily="34" charset="-128"/>
              </a:rPr>
              <a:t>子どもたちは将来を選ばなくてはならないのでしょうか。</a:t>
            </a:r>
            <a:br>
              <a:rPr lang="ja-JP" altLang="en-US" sz="1600">
                <a:latin typeface="A-OTF Jun Pro 201" panose="020F0400000000000000" pitchFamily="34" charset="-128"/>
                <a:ea typeface="A-OTF Jun Pro 201" panose="020F0400000000000000" pitchFamily="34" charset="-128"/>
                <a:cs typeface="A-OTF Jun Pro 101" panose="020F0300000000000000" pitchFamily="34" charset="-128"/>
              </a:rPr>
            </a:br>
            <a:r>
              <a:rPr lang="ja-JP" altLang="en-US" sz="1600">
                <a:latin typeface="A-OTF Jun Pro 201" panose="020F0400000000000000" pitchFamily="34" charset="-128"/>
                <a:ea typeface="A-OTF Jun Pro 201" panose="020F0400000000000000" pitchFamily="34" charset="-128"/>
                <a:cs typeface="A-OTF Jun Pro 101" panose="020F0300000000000000" pitchFamily="34" charset="-128"/>
              </a:rPr>
              <a:t>いいえ、そんなことはありません。</a:t>
            </a:r>
            <a:br>
              <a:rPr lang="ja-JP" altLang="en-US" sz="1600">
                <a:latin typeface="A-OTF Jun Pro 201" panose="020F0400000000000000" pitchFamily="34" charset="-128"/>
                <a:ea typeface="A-OTF Jun Pro 201" panose="020F0400000000000000" pitchFamily="34" charset="-128"/>
                <a:cs typeface="A-OTF Jun Pro 101" panose="020F0300000000000000" pitchFamily="34" charset="-128"/>
              </a:rPr>
            </a:br>
            <a:r>
              <a:rPr lang="ja-JP" altLang="en-US" sz="1600">
                <a:latin typeface="A-OTF Jun Pro 201" panose="020F0400000000000000" pitchFamily="34" charset="-128"/>
                <a:ea typeface="A-OTF Jun Pro 201" panose="020F0400000000000000" pitchFamily="34" charset="-128"/>
                <a:cs typeface="A-OTF Jun Pro 101" panose="020F0300000000000000" pitchFamily="34" charset="-128"/>
              </a:rPr>
              <a:t>子どものわくわくする気持ちから将来の仕事や社会につなげていく、</a:t>
            </a:r>
            <a:br>
              <a:rPr lang="ja-JP" altLang="en-US" sz="1600">
                <a:latin typeface="A-OTF Jun Pro 201" panose="020F0400000000000000" pitchFamily="34" charset="-128"/>
                <a:ea typeface="A-OTF Jun Pro 201" panose="020F0400000000000000" pitchFamily="34" charset="-128"/>
                <a:cs typeface="A-OTF Jun Pro 101" panose="020F0300000000000000" pitchFamily="34" charset="-128"/>
              </a:rPr>
            </a:br>
            <a:r>
              <a:rPr lang="ja-JP" altLang="en-US" sz="1600">
                <a:latin typeface="A-OTF Jun Pro 201" panose="020F0400000000000000" pitchFamily="34" charset="-128"/>
                <a:ea typeface="A-OTF Jun Pro 201" panose="020F0400000000000000" pitchFamily="34" charset="-128"/>
                <a:cs typeface="A-OTF Jun Pro 101" panose="020F0300000000000000" pitchFamily="34" charset="-128"/>
              </a:rPr>
              <a:t>もしかしたら今、世の中にない仕事を自分で作るのかも。</a:t>
            </a:r>
            <a:endParaRPr lang="en-US" altLang="ja-JP" sz="1600" dirty="0">
              <a:latin typeface="A-OTF Jun Pro 201" panose="020F0400000000000000" pitchFamily="34" charset="-128"/>
              <a:ea typeface="A-OTF Jun Pro 201" panose="020F0400000000000000" pitchFamily="34" charset="-128"/>
              <a:cs typeface="A-OTF Jun Pro 101" panose="020F0300000000000000" pitchFamily="34" charset="-128"/>
            </a:endParaRPr>
          </a:p>
          <a:p>
            <a:pPr marL="0" indent="0">
              <a:buNone/>
            </a:pPr>
            <a:endParaRPr lang="en-US" altLang="ja-JP" sz="1600" dirty="0">
              <a:latin typeface="A-OTF Jun Pro 201" panose="020F0400000000000000" pitchFamily="34" charset="-128"/>
              <a:ea typeface="A-OTF Jun Pro 201" panose="020F0400000000000000" pitchFamily="34" charset="-128"/>
              <a:cs typeface="A-OTF Jun Pro 101" panose="020F0300000000000000" pitchFamily="34" charset="-128"/>
            </a:endParaRPr>
          </a:p>
          <a:p>
            <a:pPr marL="0" indent="0">
              <a:buNone/>
            </a:pPr>
            <a:r>
              <a:rPr lang="ja-JP" altLang="en-US" sz="1600">
                <a:latin typeface="A-OTF Jun Pro 201" panose="020F0400000000000000" pitchFamily="34" charset="-128"/>
                <a:ea typeface="A-OTF Jun Pro 201" panose="020F0400000000000000" pitchFamily="34" charset="-128"/>
              </a:rPr>
              <a:t>職業からではなく、子どものわくわくする気持ちから、仕事や社会への意欲を育てつなげていく、新しいキャリア教育のファシリテーション方法を「わくわくエンジン</a:t>
            </a:r>
            <a:r>
              <a:rPr lang="en-US" altLang="ja-JP" sz="1600" dirty="0">
                <a:latin typeface="A-OTF Jun Pro 201" panose="020F0400000000000000" pitchFamily="34" charset="-128"/>
                <a:ea typeface="A-OTF Jun Pro 201" panose="020F0400000000000000" pitchFamily="34" charset="-128"/>
              </a:rPr>
              <a:t>®︎</a:t>
            </a:r>
            <a:r>
              <a:rPr lang="ja-JP" altLang="en-US" sz="1600">
                <a:latin typeface="A-OTF Jun Pro 201" panose="020F0400000000000000" pitchFamily="34" charset="-128"/>
                <a:ea typeface="A-OTF Jun Pro 201" panose="020F0400000000000000" pitchFamily="34" charset="-128"/>
              </a:rPr>
              <a:t>」通じて、教育と地域の「わくわくする」未来を考えませんか。</a:t>
            </a:r>
            <a:endParaRPr lang="en-US" altLang="ja-JP" sz="1600" dirty="0">
              <a:latin typeface="A-OTF Jun Pro 201" panose="020F0400000000000000" pitchFamily="34" charset="-128"/>
              <a:ea typeface="A-OTF Jun Pro 201" panose="020F0400000000000000" pitchFamily="34" charset="-128"/>
              <a:cs typeface="A-OTF Jun Pro 101" panose="020F0300000000000000" pitchFamily="34" charset="-128"/>
            </a:endParaRPr>
          </a:p>
          <a:p>
            <a:pPr marL="0" indent="0">
              <a:buNone/>
            </a:pPr>
            <a:endParaRPr lang="ja-JP" altLang="en-US" sz="1600" dirty="0">
              <a:latin typeface="A-OTF Jun Pro 201" panose="020F0400000000000000" pitchFamily="34" charset="-128"/>
              <a:ea typeface="A-OTF Jun Pro 201" panose="020F0400000000000000" pitchFamily="34" charset="-128"/>
              <a:cs typeface="A-OTF Jun Pro 101" panose="020F0300000000000000" pitchFamily="34" charset="-128"/>
            </a:endParaRPr>
          </a:p>
        </p:txBody>
      </p:sp>
      <p:sp>
        <p:nvSpPr>
          <p:cNvPr id="9" name="タイトル 6"/>
          <p:cNvSpPr txBox="1">
            <a:spLocks/>
          </p:cNvSpPr>
          <p:nvPr/>
        </p:nvSpPr>
        <p:spPr>
          <a:xfrm>
            <a:off x="265378" y="1002247"/>
            <a:ext cx="7057179" cy="579272"/>
          </a:xfrm>
          <a:prstGeom prst="rect">
            <a:avLst/>
          </a:prstGeom>
        </p:spPr>
        <p:txBody>
          <a:bodyPr vert="horz" anchor="b">
            <a:noAutofit/>
          </a:bodyPr>
          <a:lstStyle>
            <a:lvl1pPr algn="ctr" rtl="0" eaLnBrk="1" latinLnBrk="0" hangingPunct="1">
              <a:spcBef>
                <a:spcPct val="0"/>
              </a:spcBef>
              <a:buNone/>
              <a:defRPr kumimoji="1" sz="3300" kern="1200">
                <a:solidFill>
                  <a:schemeClr val="accent3">
                    <a:shade val="75000"/>
                  </a:schemeClr>
                </a:solidFill>
                <a:latin typeface="+mj-lt"/>
                <a:ea typeface="+mj-ea"/>
                <a:cs typeface="+mj-cs"/>
              </a:defRPr>
            </a:lvl1pPr>
          </a:lstStyle>
          <a:p>
            <a:pPr defTabSz="914400"/>
            <a:endParaRPr lang="ja-JP" altLang="en-US" sz="1800" b="1" dirty="0">
              <a:solidFill>
                <a:schemeClr val="accent4">
                  <a:lumMod val="50000"/>
                </a:schemeClr>
              </a:solidFill>
              <a:latin typeface="+mj-ea"/>
            </a:endParaRPr>
          </a:p>
        </p:txBody>
      </p:sp>
      <p:sp>
        <p:nvSpPr>
          <p:cNvPr id="10" name="タイトル 6"/>
          <p:cNvSpPr txBox="1">
            <a:spLocks/>
          </p:cNvSpPr>
          <p:nvPr/>
        </p:nvSpPr>
        <p:spPr>
          <a:xfrm>
            <a:off x="417778" y="886431"/>
            <a:ext cx="7057179" cy="579272"/>
          </a:xfrm>
          <a:prstGeom prst="rect">
            <a:avLst/>
          </a:prstGeom>
        </p:spPr>
        <p:txBody>
          <a:bodyPr vert="horz" anchor="b">
            <a:noAutofit/>
          </a:bodyPr>
          <a:lstStyle>
            <a:lvl1pPr algn="ctr" rtl="0" eaLnBrk="1" latinLnBrk="0" hangingPunct="1">
              <a:spcBef>
                <a:spcPct val="0"/>
              </a:spcBef>
              <a:buNone/>
              <a:defRPr kumimoji="1" sz="3300" kern="1200">
                <a:solidFill>
                  <a:schemeClr val="accent3">
                    <a:shade val="75000"/>
                  </a:schemeClr>
                </a:solidFill>
                <a:latin typeface="+mj-lt"/>
                <a:ea typeface="+mj-ea"/>
                <a:cs typeface="+mj-cs"/>
              </a:defRPr>
            </a:lvl1pPr>
          </a:lstStyle>
          <a:p>
            <a:pPr defTabSz="914400"/>
            <a:endParaRPr lang="ja-JP" altLang="en-US" sz="1800" b="1" dirty="0">
              <a:solidFill>
                <a:schemeClr val="accent4">
                  <a:lumMod val="50000"/>
                </a:schemeClr>
              </a:solidFill>
              <a:latin typeface="+mj-ea"/>
            </a:endParaRPr>
          </a:p>
        </p:txBody>
      </p:sp>
      <p:pic>
        <p:nvPicPr>
          <p:cNvPr id="13" name="図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378" y="8639523"/>
            <a:ext cx="1148705" cy="914178"/>
          </a:xfrm>
          <a:prstGeom prst="rect">
            <a:avLst/>
          </a:prstGeom>
        </p:spPr>
      </p:pic>
      <p:sp>
        <p:nvSpPr>
          <p:cNvPr id="14" name="コンテンツ プレースホルダ 7"/>
          <p:cNvSpPr txBox="1">
            <a:spLocks/>
          </p:cNvSpPr>
          <p:nvPr/>
        </p:nvSpPr>
        <p:spPr>
          <a:xfrm>
            <a:off x="180970" y="1988814"/>
            <a:ext cx="7243267" cy="2235945"/>
          </a:xfrm>
          <a:prstGeom prst="rect">
            <a:avLst/>
          </a:prstGeom>
          <a:ln>
            <a:solidFill>
              <a:schemeClr val="accent1"/>
            </a:solidFill>
          </a:ln>
        </p:spPr>
        <p:txBody>
          <a:bodyPr vert="horz" lIns="91440" tIns="45720" rIns="91440" bIns="45720" rtlCol="0">
            <a:normAutofit fontScale="25000" lnSpcReduction="20000"/>
          </a:bodyPr>
          <a:lstStyle>
            <a:lvl1pPr marL="141778" indent="-141778" algn="l" defTabSz="567111" rtl="0" eaLnBrk="1" latinLnBrk="0" hangingPunct="1">
              <a:lnSpc>
                <a:spcPct val="90000"/>
              </a:lnSpc>
              <a:spcBef>
                <a:spcPts val="620"/>
              </a:spcBef>
              <a:buFont typeface="Arial" panose="020B0604020202020204" pitchFamily="34" charset="0"/>
              <a:buChar char="•"/>
              <a:defRPr kumimoji="1" sz="1737" kern="1200">
                <a:solidFill>
                  <a:schemeClr val="tx1"/>
                </a:solidFill>
                <a:latin typeface="+mn-lt"/>
                <a:ea typeface="+mn-ea"/>
                <a:cs typeface="+mn-cs"/>
              </a:defRPr>
            </a:lvl1pPr>
            <a:lvl2pPr marL="425333" indent="-141778" algn="l" defTabSz="567111"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889" indent="-141778" algn="l" defTabSz="567111"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444"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999"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555"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3110"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666"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10221"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a:lstStyle>
          <a:p>
            <a:pPr>
              <a:buFont typeface="Arial" panose="020B0604020202020204" pitchFamily="34" charset="0"/>
              <a:buNone/>
            </a:pPr>
            <a:endParaRPr lang="en-US" altLang="ja-JP" dirty="0">
              <a:latin typeface="+mn-ea"/>
            </a:endParaRPr>
          </a:p>
          <a:p>
            <a:pPr>
              <a:buNone/>
            </a:pPr>
            <a:r>
              <a:rPr lang="ja-JP" altLang="en-US" sz="8000" b="1">
                <a:latin typeface="+mj-ea"/>
                <a:ea typeface="+mj-ea"/>
              </a:rPr>
              <a:t>日時</a:t>
            </a:r>
            <a:r>
              <a:rPr lang="ja-JP" altLang="en-US" sz="9600" dirty="0">
                <a:latin typeface="+mj-ea"/>
                <a:ea typeface="+mj-ea"/>
              </a:rPr>
              <a:t>　</a:t>
            </a:r>
            <a:r>
              <a:rPr lang="en-US" altLang="ja-JP" sz="11200" dirty="0">
                <a:latin typeface="+mj-ea"/>
                <a:ea typeface="+mj-ea"/>
              </a:rPr>
              <a:t>2018</a:t>
            </a:r>
            <a:r>
              <a:rPr lang="ja-JP" altLang="en-US" sz="11200" dirty="0">
                <a:latin typeface="+mj-ea"/>
                <a:ea typeface="+mj-ea"/>
              </a:rPr>
              <a:t>年</a:t>
            </a:r>
            <a:r>
              <a:rPr lang="en-US" altLang="ja-JP" sz="11200" dirty="0">
                <a:latin typeface="+mj-ea"/>
                <a:ea typeface="+mj-ea"/>
              </a:rPr>
              <a:t>10</a:t>
            </a:r>
            <a:r>
              <a:rPr lang="ja-JP" altLang="en-US" sz="11200">
                <a:latin typeface="+mj-ea"/>
                <a:ea typeface="+mj-ea"/>
              </a:rPr>
              <a:t>月</a:t>
            </a:r>
            <a:r>
              <a:rPr lang="en-US" altLang="ja-JP" sz="11200" dirty="0">
                <a:latin typeface="+mj-ea"/>
                <a:ea typeface="+mj-ea"/>
              </a:rPr>
              <a:t>20</a:t>
            </a:r>
            <a:r>
              <a:rPr lang="ja-JP" altLang="en-US" sz="11200">
                <a:latin typeface="+mj-ea"/>
                <a:ea typeface="+mj-ea"/>
              </a:rPr>
              <a:t>日（土）　</a:t>
            </a:r>
            <a:r>
              <a:rPr lang="ja-JP" altLang="en-US" sz="11200"/>
              <a:t> </a:t>
            </a:r>
            <a:r>
              <a:rPr lang="en-US" altLang="ja-JP" sz="11200" dirty="0"/>
              <a:t>13:45〜16:15</a:t>
            </a:r>
            <a:endParaRPr lang="en-US" altLang="ja-JP" sz="11200" b="1" dirty="0">
              <a:latin typeface="+mj-ea"/>
              <a:ea typeface="+mj-ea"/>
            </a:endParaRPr>
          </a:p>
          <a:p>
            <a:pPr marL="0" indent="0" fontAlgn="ctr">
              <a:buNone/>
            </a:pPr>
            <a:r>
              <a:rPr lang="ja-JP" altLang="en-US" sz="7200" b="1" dirty="0">
                <a:latin typeface="+mj-ea"/>
                <a:ea typeface="+mj-ea"/>
              </a:rPr>
              <a:t>会場</a:t>
            </a:r>
            <a:r>
              <a:rPr lang="ja-JP" altLang="en-US" sz="7200" b="1">
                <a:latin typeface="+mj-ea"/>
                <a:ea typeface="+mj-ea"/>
              </a:rPr>
              <a:t>　</a:t>
            </a:r>
            <a:r>
              <a:rPr lang="en-US" altLang="ja-JP" sz="7200" b="1" dirty="0">
                <a:latin typeface="+mj-ea"/>
                <a:ea typeface="+mj-ea"/>
              </a:rPr>
              <a:t>GREAM</a:t>
            </a:r>
            <a:r>
              <a:rPr lang="ja-JP" altLang="en-US" sz="7200">
                <a:latin typeface="+mj-ea"/>
                <a:ea typeface="+mj-ea"/>
              </a:rPr>
              <a:t>　</a:t>
            </a:r>
            <a:r>
              <a:rPr lang="ja-JP" altLang="ja-JP" sz="7200">
                <a:latin typeface="+mj-ea"/>
                <a:ea typeface="+mj-ea"/>
              </a:rPr>
              <a:t>長野県 松本市長野県松本市島立</a:t>
            </a:r>
            <a:r>
              <a:rPr lang="en-US" altLang="ja-JP" sz="7200" dirty="0">
                <a:latin typeface="+mj-ea"/>
                <a:ea typeface="+mj-ea"/>
              </a:rPr>
              <a:t>861-1 IZUMI21</a:t>
            </a:r>
            <a:r>
              <a:rPr lang="ja-JP" altLang="ja-JP" sz="7200">
                <a:latin typeface="+mj-ea"/>
                <a:ea typeface="+mj-ea"/>
              </a:rPr>
              <a:t>ビル </a:t>
            </a:r>
            <a:r>
              <a:rPr lang="en-US" altLang="ja-JP" sz="7200" dirty="0">
                <a:latin typeface="+mj-ea"/>
                <a:ea typeface="+mj-ea"/>
              </a:rPr>
              <a:t>3F</a:t>
            </a:r>
            <a:endParaRPr lang="ja-JP" altLang="ja-JP" sz="7200">
              <a:latin typeface="+mj-ea"/>
              <a:ea typeface="+mj-ea"/>
            </a:endParaRPr>
          </a:p>
          <a:p>
            <a:pPr marL="0" indent="0">
              <a:buNone/>
            </a:pPr>
            <a:endParaRPr lang="en-US" altLang="ja-JP" sz="4400" dirty="0">
              <a:latin typeface="+mj-ea"/>
              <a:ea typeface="+mj-ea"/>
            </a:endParaRPr>
          </a:p>
          <a:p>
            <a:pPr marL="0" indent="0">
              <a:buNone/>
            </a:pPr>
            <a:r>
              <a:rPr lang="ja-JP" altLang="en-US" sz="7200">
                <a:latin typeface="+mj-ea"/>
                <a:ea typeface="+mj-ea"/>
              </a:rPr>
              <a:t>講演者</a:t>
            </a:r>
            <a:r>
              <a:rPr lang="ja-JP" altLang="en-US" sz="6400">
                <a:latin typeface="+mj-ea"/>
                <a:ea typeface="+mj-ea"/>
              </a:rPr>
              <a:t>　　特定</a:t>
            </a:r>
            <a:r>
              <a:rPr lang="ja-JP" altLang="en-US" sz="6400" dirty="0">
                <a:latin typeface="+mj-ea"/>
                <a:ea typeface="+mj-ea"/>
              </a:rPr>
              <a:t>非営利活動法人キーパーソン</a:t>
            </a:r>
            <a:r>
              <a:rPr lang="en-US" altLang="ja-JP" sz="6400" dirty="0">
                <a:latin typeface="+mj-ea"/>
                <a:ea typeface="+mj-ea"/>
              </a:rPr>
              <a:t>21 </a:t>
            </a:r>
            <a:r>
              <a:rPr lang="ja-JP" altLang="en-US" sz="6400">
                <a:latin typeface="+mj-ea"/>
                <a:ea typeface="+mj-ea"/>
              </a:rPr>
              <a:t>代表理事　</a:t>
            </a:r>
            <a:r>
              <a:rPr lang="ja-JP" altLang="en-US" sz="6000">
                <a:latin typeface="+mj-ea"/>
              </a:rPr>
              <a:t>　</a:t>
            </a:r>
            <a:r>
              <a:rPr lang="ja-JP" altLang="en-US" sz="6600">
                <a:latin typeface="+mj-ea"/>
              </a:rPr>
              <a:t>朝山あつこ氏</a:t>
            </a:r>
            <a:endParaRPr lang="ja-JP" altLang="en-US" sz="6400" dirty="0">
              <a:latin typeface="+mj-ea"/>
              <a:ea typeface="+mj-ea"/>
            </a:endParaRPr>
          </a:p>
          <a:p>
            <a:pPr marL="0" indent="0">
              <a:buNone/>
            </a:pPr>
            <a:endParaRPr lang="en-US" altLang="ja-JP" sz="4400" dirty="0">
              <a:latin typeface="+mj-ea"/>
              <a:ea typeface="+mj-ea"/>
            </a:endParaRPr>
          </a:p>
          <a:p>
            <a:pPr marL="0" indent="0">
              <a:buNone/>
            </a:pPr>
            <a:r>
              <a:rPr lang="ja-JP" altLang="en-US" sz="6400">
                <a:latin typeface="+mj-ea"/>
                <a:ea typeface="+mj-ea"/>
              </a:rPr>
              <a:t>参加費  </a:t>
            </a:r>
            <a:r>
              <a:rPr lang="ja-JP" altLang="en-US" sz="5600">
                <a:latin typeface="+mj-ea"/>
                <a:ea typeface="+mj-ea"/>
              </a:rPr>
              <a:t>　大人　　　　　　　　　　　　</a:t>
            </a:r>
            <a:r>
              <a:rPr lang="en-US" altLang="ja-JP" sz="5600" dirty="0">
                <a:latin typeface="+mj-ea"/>
                <a:ea typeface="+mj-ea"/>
              </a:rPr>
              <a:t> </a:t>
            </a:r>
            <a:r>
              <a:rPr lang="ja-JP" altLang="en-US" sz="5600">
                <a:latin typeface="+mj-ea"/>
                <a:ea typeface="+mj-ea"/>
              </a:rPr>
              <a:t>事前申込　２０００円　　　当日参加　２５００円</a:t>
            </a:r>
            <a:endParaRPr lang="en-US" altLang="ja-JP" sz="5600" dirty="0">
              <a:latin typeface="+mj-ea"/>
              <a:ea typeface="+mj-ea"/>
            </a:endParaRPr>
          </a:p>
          <a:p>
            <a:pPr marL="0" indent="0">
              <a:buNone/>
            </a:pPr>
            <a:r>
              <a:rPr lang="ja-JP" altLang="en-US" sz="5600">
                <a:latin typeface="+mj-ea"/>
                <a:ea typeface="+mj-ea"/>
              </a:rPr>
              <a:t>　　　　　　　専門学校生、大学生　　　事前申込　１０００円　</a:t>
            </a:r>
            <a:r>
              <a:rPr lang="en-US" altLang="ja-JP" sz="5600" dirty="0">
                <a:latin typeface="+mj-ea"/>
                <a:ea typeface="+mj-ea"/>
              </a:rPr>
              <a:t> </a:t>
            </a:r>
            <a:r>
              <a:rPr lang="ja-JP" altLang="en-US" sz="5600">
                <a:latin typeface="+mj-ea"/>
                <a:ea typeface="+mj-ea"/>
              </a:rPr>
              <a:t>　　当日参加　１３００円</a:t>
            </a:r>
            <a:endParaRPr lang="en-US" altLang="ja-JP" sz="5600" dirty="0">
              <a:latin typeface="+mj-ea"/>
              <a:ea typeface="+mj-ea"/>
            </a:endParaRPr>
          </a:p>
          <a:p>
            <a:pPr marL="0" indent="0">
              <a:buNone/>
            </a:pPr>
            <a:r>
              <a:rPr lang="en-US" altLang="ja-JP" sz="5600" dirty="0">
                <a:latin typeface="+mj-ea"/>
                <a:ea typeface="+mj-ea"/>
              </a:rPr>
              <a:t>               </a:t>
            </a:r>
            <a:r>
              <a:rPr lang="ja-JP" altLang="en-US" sz="5600">
                <a:latin typeface="+mj-ea"/>
                <a:ea typeface="+mj-ea"/>
              </a:rPr>
              <a:t>中・高校生　</a:t>
            </a:r>
            <a:r>
              <a:rPr lang="en-US" altLang="ja-JP" sz="5600" dirty="0">
                <a:latin typeface="+mj-ea"/>
                <a:ea typeface="+mj-ea"/>
              </a:rPr>
              <a:t>           </a:t>
            </a:r>
            <a:r>
              <a:rPr lang="ja-JP" altLang="en-US" sz="5600">
                <a:latin typeface="+mj-ea"/>
                <a:ea typeface="+mj-ea"/>
              </a:rPr>
              <a:t>　　　無料</a:t>
            </a:r>
            <a:endParaRPr lang="en-US" altLang="ja-JP" sz="5600" dirty="0">
              <a:latin typeface="+mj-ea"/>
              <a:ea typeface="+mj-ea"/>
            </a:endParaRPr>
          </a:p>
          <a:p>
            <a:pPr marL="0" indent="0">
              <a:buNone/>
            </a:pPr>
            <a:endParaRPr lang="en-US" altLang="ja-JP" sz="5600" dirty="0">
              <a:latin typeface="+mj-ea"/>
              <a:ea typeface="+mj-ea"/>
            </a:endParaRPr>
          </a:p>
          <a:p>
            <a:pPr marL="0" indent="0">
              <a:buNone/>
            </a:pPr>
            <a:endParaRPr lang="ja-JP" altLang="en-US" sz="5600" dirty="0">
              <a:latin typeface="+mj-ea"/>
              <a:ea typeface="+mj-ea"/>
            </a:endParaRPr>
          </a:p>
        </p:txBody>
      </p:sp>
      <p:sp>
        <p:nvSpPr>
          <p:cNvPr id="15" name="テキスト ボックス 14"/>
          <p:cNvSpPr txBox="1"/>
          <p:nvPr/>
        </p:nvSpPr>
        <p:spPr>
          <a:xfrm>
            <a:off x="1615393" y="8583618"/>
            <a:ext cx="5791567" cy="1015663"/>
          </a:xfrm>
          <a:prstGeom prst="rect">
            <a:avLst/>
          </a:prstGeom>
          <a:noFill/>
        </p:spPr>
        <p:txBody>
          <a:bodyPr wrap="square" rtlCol="0">
            <a:spAutoFit/>
          </a:bodyPr>
          <a:lstStyle/>
          <a:p>
            <a:r>
              <a:rPr lang="ja-JP" altLang="en-US" sz="1200" b="1" dirty="0">
                <a:latin typeface="A-OTF Jun Pro 201" panose="020F0400000000000000" pitchFamily="34" charset="-128"/>
                <a:ea typeface="A-OTF Jun Pro 201" panose="020F0400000000000000" pitchFamily="34" charset="-128"/>
              </a:rPr>
              <a:t>朝山 あつこ（あさやま あつこ）プロフィール</a:t>
            </a:r>
          </a:p>
          <a:p>
            <a:pPr latinLnBrk="1"/>
            <a:r>
              <a:rPr lang="ja-JP" altLang="en-US" sz="1200" dirty="0">
                <a:latin typeface="A-OTF Jun Pro 201" panose="020F0400000000000000" pitchFamily="34" charset="-128"/>
                <a:ea typeface="A-OTF Jun Pro 201" panose="020F0400000000000000" pitchFamily="34" charset="-128"/>
              </a:rPr>
              <a:t>特定非営利活動法人キーパーソン</a:t>
            </a:r>
            <a:r>
              <a:rPr lang="en-US" altLang="ja-JP" sz="1200" dirty="0">
                <a:latin typeface="A-OTF Jun Pro 201" panose="020F0400000000000000" pitchFamily="34" charset="-128"/>
                <a:ea typeface="A-OTF Jun Pro 201" panose="020F0400000000000000" pitchFamily="34" charset="-128"/>
              </a:rPr>
              <a:t>21 </a:t>
            </a:r>
            <a:r>
              <a:rPr lang="ja-JP" altLang="en-US" sz="1200">
                <a:latin typeface="A-OTF Jun Pro 201" panose="020F0400000000000000" pitchFamily="34" charset="-128"/>
                <a:ea typeface="A-OTF Jun Pro 201" panose="020F0400000000000000" pitchFamily="34" charset="-128"/>
              </a:rPr>
              <a:t>代表理事</a:t>
            </a:r>
            <a:br>
              <a:rPr lang="ja-JP" altLang="en-US" sz="1200" dirty="0">
                <a:latin typeface="A-OTF Jun Pro 201" panose="020F0400000000000000" pitchFamily="34" charset="-128"/>
                <a:ea typeface="A-OTF Jun Pro 201" panose="020F0400000000000000" pitchFamily="34" charset="-128"/>
              </a:rPr>
            </a:br>
            <a:r>
              <a:rPr lang="en-US" altLang="ja-JP" sz="1200" dirty="0">
                <a:latin typeface="A-OTF Jun Pro 201" panose="020F0400000000000000" pitchFamily="34" charset="-128"/>
                <a:ea typeface="A-OTF Jun Pro 201" panose="020F0400000000000000" pitchFamily="34" charset="-128"/>
              </a:rPr>
              <a:t>2005</a:t>
            </a:r>
            <a:r>
              <a:rPr lang="ja-JP" altLang="en-US" sz="1200" dirty="0">
                <a:latin typeface="A-OTF Jun Pro 201" panose="020F0400000000000000" pitchFamily="34" charset="-128"/>
                <a:ea typeface="A-OTF Jun Pro 201" panose="020F0400000000000000" pitchFamily="34" charset="-128"/>
              </a:rPr>
              <a:t>年には、日経ウーマン・オブ・ザ・イヤー クリエイティブ</a:t>
            </a:r>
            <a:r>
              <a:rPr lang="ja-JP" altLang="en-US" sz="1200">
                <a:latin typeface="A-OTF Jun Pro 201" panose="020F0400000000000000" pitchFamily="34" charset="-128"/>
                <a:ea typeface="A-OTF Jun Pro 201" panose="020F0400000000000000" pitchFamily="34" charset="-128"/>
              </a:rPr>
              <a:t>部門受賞。</a:t>
            </a:r>
            <a:r>
              <a:rPr lang="ja-JP" altLang="en-US" sz="1200" dirty="0">
                <a:latin typeface="A-OTF Jun Pro 201" panose="020F0400000000000000" pitchFamily="34" charset="-128"/>
                <a:ea typeface="A-OTF Jun Pro 201" panose="020F0400000000000000" pitchFamily="34" charset="-128"/>
              </a:rPr>
              <a:t>学校やＰＴＡ、大学、</a:t>
            </a:r>
            <a:r>
              <a:rPr lang="en-US" altLang="ja-JP" sz="1200" dirty="0">
                <a:latin typeface="A-OTF Jun Pro 201" panose="020F0400000000000000" pitchFamily="34" charset="-128"/>
                <a:ea typeface="A-OTF Jun Pro 201" panose="020F0400000000000000" pitchFamily="34" charset="-128"/>
              </a:rPr>
              <a:t>NPO</a:t>
            </a:r>
            <a:r>
              <a:rPr lang="ja-JP" altLang="en-US" sz="1200" dirty="0">
                <a:latin typeface="A-OTF Jun Pro 201" panose="020F0400000000000000" pitchFamily="34" charset="-128"/>
                <a:ea typeface="A-OTF Jun Pro 201" panose="020F0400000000000000" pitchFamily="34" charset="-128"/>
              </a:rPr>
              <a:t>団体等で子育てやキャリア教育、ＮＰＯ経営をテーマに講演活動も</a:t>
            </a:r>
            <a:r>
              <a:rPr lang="ja-JP" altLang="en-US" sz="1200">
                <a:latin typeface="A-OTF Jun Pro 201" panose="020F0400000000000000" pitchFamily="34" charset="-128"/>
                <a:ea typeface="A-OTF Jun Pro 201" panose="020F0400000000000000" pitchFamily="34" charset="-128"/>
              </a:rPr>
              <a:t>行う。</a:t>
            </a:r>
            <a:endParaRPr lang="en-US" altLang="ja-JP" sz="1200" dirty="0">
              <a:latin typeface="A-OTF Jun Pro 201" panose="020F0400000000000000" pitchFamily="34" charset="-128"/>
              <a:ea typeface="A-OTF Jun Pro 201" panose="020F0400000000000000" pitchFamily="34" charset="-128"/>
            </a:endParaRPr>
          </a:p>
        </p:txBody>
      </p:sp>
      <p:sp>
        <p:nvSpPr>
          <p:cNvPr id="4" name="角丸四角形 3">
            <a:extLst>
              <a:ext uri="{FF2B5EF4-FFF2-40B4-BE49-F238E27FC236}">
                <a16:creationId xmlns:a16="http://schemas.microsoft.com/office/drawing/2014/main" id="{C8233C32-FB02-164F-9B44-4C9AFB05B450}"/>
              </a:ext>
            </a:extLst>
          </p:cNvPr>
          <p:cNvSpPr/>
          <p:nvPr/>
        </p:nvSpPr>
        <p:spPr>
          <a:xfrm>
            <a:off x="163693" y="238710"/>
            <a:ext cx="7243267" cy="162254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600">
                <a:solidFill>
                  <a:srgbClr val="C00000"/>
                </a:solidFill>
              </a:rPr>
              <a:t>「ファシリテーションが教育と地域を変える！ </a:t>
            </a:r>
          </a:p>
          <a:p>
            <a:r>
              <a:rPr lang="ja-JP" altLang="en-US" sz="2600">
                <a:solidFill>
                  <a:srgbClr val="C00000"/>
                </a:solidFill>
              </a:rPr>
              <a:t>こどもが自分の未来をつくる！</a:t>
            </a:r>
            <a:endParaRPr lang="en-US" altLang="ja-JP" sz="2600" dirty="0">
              <a:solidFill>
                <a:srgbClr val="C00000"/>
              </a:solidFill>
            </a:endParaRPr>
          </a:p>
          <a:p>
            <a:r>
              <a:rPr lang="ja-JP" altLang="en-US" sz="2600">
                <a:solidFill>
                  <a:srgbClr val="C00000"/>
                </a:solidFill>
              </a:rPr>
              <a:t> 子どもの未来とまちづくりを考えるワークショップ」</a:t>
            </a:r>
            <a:endParaRPr lang="en-US" altLang="ja-JP" sz="2600" dirty="0">
              <a:solidFill>
                <a:srgbClr val="C00000"/>
              </a:solidFill>
              <a:latin typeface="+mn-ea"/>
            </a:endParaRPr>
          </a:p>
        </p:txBody>
      </p:sp>
      <p:sp>
        <p:nvSpPr>
          <p:cNvPr id="5" name="正方形/長方形 4">
            <a:extLst>
              <a:ext uri="{FF2B5EF4-FFF2-40B4-BE49-F238E27FC236}">
                <a16:creationId xmlns:a16="http://schemas.microsoft.com/office/drawing/2014/main" id="{58075C22-7116-BD4B-A214-AAB24422E6C2}"/>
              </a:ext>
            </a:extLst>
          </p:cNvPr>
          <p:cNvSpPr/>
          <p:nvPr/>
        </p:nvSpPr>
        <p:spPr>
          <a:xfrm>
            <a:off x="163693" y="7190201"/>
            <a:ext cx="10286450" cy="1569660"/>
          </a:xfrm>
          <a:prstGeom prst="rect">
            <a:avLst/>
          </a:prstGeom>
        </p:spPr>
        <p:txBody>
          <a:bodyPr wrap="square">
            <a:spAutoFit/>
          </a:bodyPr>
          <a:lstStyle/>
          <a:p>
            <a:endParaRPr lang="en-US" altLang="ja-JP" sz="1200" dirty="0"/>
          </a:p>
          <a:p>
            <a:r>
              <a:rPr lang="ja-JP" altLang="en-US" sz="1200" b="1">
                <a:latin typeface="A-OTF Jun Pro 201" panose="020F0400000000000000" pitchFamily="34" charset="-128"/>
                <a:ea typeface="A-OTF Jun Pro 201" panose="020F0400000000000000" pitchFamily="34" charset="-128"/>
              </a:rPr>
              <a:t>特定非営利活動法人キーパーソン２１とは</a:t>
            </a:r>
            <a:endParaRPr lang="en-US" altLang="ja-JP" sz="1200" b="1" dirty="0">
              <a:latin typeface="A-OTF Jun Pro 201" panose="020F0400000000000000" pitchFamily="34" charset="-128"/>
              <a:ea typeface="A-OTF Jun Pro 201" panose="020F0400000000000000" pitchFamily="34" charset="-128"/>
            </a:endParaRPr>
          </a:p>
          <a:p>
            <a:r>
              <a:rPr lang="ja-JP" altLang="en-US" sz="1200">
                <a:latin typeface="A-OTF Jun Pro 201" panose="020F0400000000000000" pitchFamily="34" charset="-128"/>
                <a:ea typeface="A-OTF Jun Pro 201" panose="020F0400000000000000" pitchFamily="34" charset="-128"/>
              </a:rPr>
              <a:t>日本全国４万人以上の小中高の子どもたちの原動力を引き出してきたキャリア教育団体。キーパーソン</a:t>
            </a:r>
            <a:endParaRPr lang="en-US" altLang="ja-JP" sz="1200" dirty="0">
              <a:latin typeface="A-OTF Jun Pro 201" panose="020F0400000000000000" pitchFamily="34" charset="-128"/>
              <a:ea typeface="A-OTF Jun Pro 201" panose="020F0400000000000000" pitchFamily="34" charset="-128"/>
            </a:endParaRPr>
          </a:p>
          <a:p>
            <a:r>
              <a:rPr lang="ja-JP" altLang="en-US" sz="1200">
                <a:latin typeface="A-OTF Jun Pro 201" panose="020F0400000000000000" pitchFamily="34" charset="-128"/>
                <a:ea typeface="A-OTF Jun Pro 201" panose="020F0400000000000000" pitchFamily="34" charset="-128"/>
              </a:rPr>
              <a:t>２１の提唱する「わくわくエンジンⓇ」とは、職業からではなく、子どものわくわくする気持ちから、</a:t>
            </a:r>
            <a:endParaRPr lang="en-US" altLang="ja-JP" sz="1200" dirty="0">
              <a:latin typeface="A-OTF Jun Pro 201" panose="020F0400000000000000" pitchFamily="34" charset="-128"/>
              <a:ea typeface="A-OTF Jun Pro 201" panose="020F0400000000000000" pitchFamily="34" charset="-128"/>
            </a:endParaRPr>
          </a:p>
          <a:p>
            <a:r>
              <a:rPr lang="ja-JP" altLang="en-US" sz="1200">
                <a:latin typeface="A-OTF Jun Pro 201" panose="020F0400000000000000" pitchFamily="34" charset="-128"/>
                <a:ea typeface="A-OTF Jun Pro 201" panose="020F0400000000000000" pitchFamily="34" charset="-128"/>
              </a:rPr>
              <a:t>仕事や社会への意欲を育てつなげていく、新しいキャリア教育のファシリテーション方法。全国に会員</a:t>
            </a:r>
            <a:endParaRPr lang="en-US" altLang="ja-JP" sz="1200" dirty="0">
              <a:latin typeface="A-OTF Jun Pro 201" panose="020F0400000000000000" pitchFamily="34" charset="-128"/>
              <a:ea typeface="A-OTF Jun Pro 201" panose="020F0400000000000000" pitchFamily="34" charset="-128"/>
            </a:endParaRPr>
          </a:p>
          <a:p>
            <a:r>
              <a:rPr lang="ja-JP" altLang="en-US" sz="1200">
                <a:latin typeface="A-OTF Jun Pro 201" panose="020F0400000000000000" pitchFamily="34" charset="-128"/>
                <a:ea typeface="A-OTF Jun Pro 201" panose="020F0400000000000000" pitchFamily="34" charset="-128"/>
              </a:rPr>
              <a:t>を持ち、首都圏を中心に小中高校で実施されて成果をあげ、注目されている。</a:t>
            </a:r>
            <a:endParaRPr lang="en-US" altLang="ja-JP" sz="1200" dirty="0">
              <a:latin typeface="A-OTF Jun Pro 201" panose="020F0400000000000000" pitchFamily="34" charset="-128"/>
              <a:ea typeface="A-OTF Jun Pro 201" panose="020F0400000000000000" pitchFamily="34" charset="-128"/>
            </a:endParaRPr>
          </a:p>
          <a:p>
            <a:r>
              <a:rPr lang="en-US" altLang="ja-JP" sz="1200" dirty="0">
                <a:latin typeface="A-OTF Jun Pro 201" panose="020F0400000000000000" pitchFamily="34" charset="-128"/>
                <a:ea typeface="A-OTF Jun Pro 201" panose="020F0400000000000000" pitchFamily="34" charset="-128"/>
              </a:rPr>
              <a:t>2017</a:t>
            </a:r>
            <a:r>
              <a:rPr lang="ja-JP" altLang="en-US" sz="1200">
                <a:latin typeface="A-OTF Jun Pro 201" panose="020F0400000000000000" pitchFamily="34" charset="-128"/>
                <a:ea typeface="A-OTF Jun Pro 201" panose="020F0400000000000000" pitchFamily="34" charset="-128"/>
              </a:rPr>
              <a:t>年度 経済産業省キャリア教育アワード中小企業部門最優秀賞受賞。</a:t>
            </a:r>
            <a:br>
              <a:rPr lang="ja-JP" altLang="en-US" sz="1200">
                <a:latin typeface="+mj-ea"/>
              </a:rPr>
            </a:br>
            <a:endParaRPr lang="en-US" altLang="ja-JP" sz="1200" dirty="0">
              <a:latin typeface="+mj-ea"/>
            </a:endParaRPr>
          </a:p>
        </p:txBody>
      </p:sp>
      <p:pic>
        <p:nvPicPr>
          <p:cNvPr id="3" name="図 2">
            <a:extLst>
              <a:ext uri="{FF2B5EF4-FFF2-40B4-BE49-F238E27FC236}">
                <a16:creationId xmlns:a16="http://schemas.microsoft.com/office/drawing/2014/main" id="{3C013D36-4BE9-7142-98F9-E29C9D8D4369}"/>
              </a:ext>
            </a:extLst>
          </p:cNvPr>
          <p:cNvPicPr>
            <a:picLocks noChangeAspect="1"/>
          </p:cNvPicPr>
          <p:nvPr/>
        </p:nvPicPr>
        <p:blipFill>
          <a:blip r:embed="rId4"/>
          <a:stretch>
            <a:fillRect/>
          </a:stretch>
        </p:blipFill>
        <p:spPr>
          <a:xfrm>
            <a:off x="6493163" y="9599281"/>
            <a:ext cx="913797" cy="913797"/>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293B765-1479-466A-856F-F5CA2825C1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170</Words>
  <Application>Microsoft Office PowerPoint</Application>
  <PresentationFormat>ユーザー設定</PresentationFormat>
  <Paragraphs>28</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A-OTF Jun Pro 101</vt:lpstr>
      <vt:lpstr>A-OTF Jun Pro 201</vt:lpstr>
      <vt:lpstr>ＭＳ Ｐゴシック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2018-09-28T07:02:53Z</cp:lastPrinted>
  <dcterms:created xsi:type="dcterms:W3CDTF">2018-09-19T01:59:16Z</dcterms:created>
  <dcterms:modified xsi:type="dcterms:W3CDTF">2018-09-30T07:29:01Z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TC102862559990</vt:lpwstr>
  </property>
</Properties>
</file>