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04" r:id="rId2"/>
  </p:sldMasterIdLst>
  <p:notesMasterIdLst>
    <p:notesMasterId r:id="rId4"/>
  </p:notesMasterIdLst>
  <p:sldIdLst>
    <p:sldId id="256" r:id="rId3"/>
  </p:sldIdLst>
  <p:sldSz cx="7561263" cy="10693400"/>
  <p:notesSz cx="6794500" cy="9931400"/>
  <p:defaultTextStyle>
    <a:defPPr>
      <a:defRPr lang="ja-JP"/>
    </a:defPPr>
    <a:lvl1pPr marL="0" algn="l" defTabSz="995544" rtl="0" eaLnBrk="1" latinLnBrk="0" hangingPunct="1">
      <a:defRPr kumimoji="1" sz="2000" kern="1200">
        <a:solidFill>
          <a:schemeClr val="tx1"/>
        </a:solidFill>
        <a:latin typeface="+mn-lt"/>
        <a:ea typeface="+mn-ea"/>
        <a:cs typeface="+mn-cs"/>
      </a:defRPr>
    </a:lvl1pPr>
    <a:lvl2pPr marL="497773" algn="l" defTabSz="995544" rtl="0" eaLnBrk="1" latinLnBrk="0" hangingPunct="1">
      <a:defRPr kumimoji="1" sz="2000" kern="1200">
        <a:solidFill>
          <a:schemeClr val="tx1"/>
        </a:solidFill>
        <a:latin typeface="+mn-lt"/>
        <a:ea typeface="+mn-ea"/>
        <a:cs typeface="+mn-cs"/>
      </a:defRPr>
    </a:lvl2pPr>
    <a:lvl3pPr marL="995544" algn="l" defTabSz="995544" rtl="0" eaLnBrk="1" latinLnBrk="0" hangingPunct="1">
      <a:defRPr kumimoji="1" sz="2000" kern="1200">
        <a:solidFill>
          <a:schemeClr val="tx1"/>
        </a:solidFill>
        <a:latin typeface="+mn-lt"/>
        <a:ea typeface="+mn-ea"/>
        <a:cs typeface="+mn-cs"/>
      </a:defRPr>
    </a:lvl3pPr>
    <a:lvl4pPr marL="1493317" algn="l" defTabSz="995544" rtl="0" eaLnBrk="1" latinLnBrk="0" hangingPunct="1">
      <a:defRPr kumimoji="1" sz="2000" kern="1200">
        <a:solidFill>
          <a:schemeClr val="tx1"/>
        </a:solidFill>
        <a:latin typeface="+mn-lt"/>
        <a:ea typeface="+mn-ea"/>
        <a:cs typeface="+mn-cs"/>
      </a:defRPr>
    </a:lvl4pPr>
    <a:lvl5pPr marL="1991090" algn="l" defTabSz="995544" rtl="0" eaLnBrk="1" latinLnBrk="0" hangingPunct="1">
      <a:defRPr kumimoji="1" sz="2000" kern="1200">
        <a:solidFill>
          <a:schemeClr val="tx1"/>
        </a:solidFill>
        <a:latin typeface="+mn-lt"/>
        <a:ea typeface="+mn-ea"/>
        <a:cs typeface="+mn-cs"/>
      </a:defRPr>
    </a:lvl5pPr>
    <a:lvl6pPr marL="2488863" algn="l" defTabSz="995544" rtl="0" eaLnBrk="1" latinLnBrk="0" hangingPunct="1">
      <a:defRPr kumimoji="1" sz="2000" kern="1200">
        <a:solidFill>
          <a:schemeClr val="tx1"/>
        </a:solidFill>
        <a:latin typeface="+mn-lt"/>
        <a:ea typeface="+mn-ea"/>
        <a:cs typeface="+mn-cs"/>
      </a:defRPr>
    </a:lvl6pPr>
    <a:lvl7pPr marL="2986633" algn="l" defTabSz="995544" rtl="0" eaLnBrk="1" latinLnBrk="0" hangingPunct="1">
      <a:defRPr kumimoji="1" sz="2000" kern="1200">
        <a:solidFill>
          <a:schemeClr val="tx1"/>
        </a:solidFill>
        <a:latin typeface="+mn-lt"/>
        <a:ea typeface="+mn-ea"/>
        <a:cs typeface="+mn-cs"/>
      </a:defRPr>
    </a:lvl7pPr>
    <a:lvl8pPr marL="3484406" algn="l" defTabSz="995544" rtl="0" eaLnBrk="1" latinLnBrk="0" hangingPunct="1">
      <a:defRPr kumimoji="1" sz="2000" kern="1200">
        <a:solidFill>
          <a:schemeClr val="tx1"/>
        </a:solidFill>
        <a:latin typeface="+mn-lt"/>
        <a:ea typeface="+mn-ea"/>
        <a:cs typeface="+mn-cs"/>
      </a:defRPr>
    </a:lvl8pPr>
    <a:lvl9pPr marL="3982179" algn="l" defTabSz="995544"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9">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snapToObjects="1">
      <p:cViewPr varScale="1">
        <p:scale>
          <a:sx n="63" d="100"/>
          <a:sy n="63" d="100"/>
        </p:scale>
        <p:origin x="2275" y="62"/>
      </p:cViewPr>
      <p:guideLst>
        <p:guide orient="horz" pos="3369"/>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4283" cy="49657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48645" y="0"/>
            <a:ext cx="2944283" cy="496570"/>
          </a:xfrm>
          <a:prstGeom prst="rect">
            <a:avLst/>
          </a:prstGeom>
        </p:spPr>
        <p:txBody>
          <a:bodyPr vert="horz" lIns="91440" tIns="45720" rIns="91440" bIns="45720" rtlCol="0"/>
          <a:lstStyle>
            <a:lvl1pPr algn="r">
              <a:defRPr sz="1200"/>
            </a:lvl1pPr>
          </a:lstStyle>
          <a:p>
            <a:fld id="{28F26AFD-19C5-42FD-8E7F-C899DC2980E4}" type="datetimeFigureOut">
              <a:rPr kumimoji="1" lang="ja-JP" altLang="en-US" smtClean="0"/>
              <a:pPr/>
              <a:t>2018/9/30</a:t>
            </a:fld>
            <a:endParaRPr kumimoji="1" lang="ja-JP" altLang="en-US"/>
          </a:p>
        </p:txBody>
      </p:sp>
      <p:sp>
        <p:nvSpPr>
          <p:cNvPr id="4" name="スライド イメージ プレースホルダ 3"/>
          <p:cNvSpPr>
            <a:spLocks noGrp="1" noRot="1" noChangeAspect="1"/>
          </p:cNvSpPr>
          <p:nvPr>
            <p:ph type="sldImg" idx="2"/>
          </p:nvPr>
        </p:nvSpPr>
        <p:spPr>
          <a:xfrm>
            <a:off x="2081213" y="744538"/>
            <a:ext cx="2632075"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9450" y="4717415"/>
            <a:ext cx="5435600" cy="446913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9433106"/>
            <a:ext cx="2944283" cy="49657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48645" y="9433106"/>
            <a:ext cx="2944283" cy="496570"/>
          </a:xfrm>
          <a:prstGeom prst="rect">
            <a:avLst/>
          </a:prstGeom>
        </p:spPr>
        <p:txBody>
          <a:bodyPr vert="horz" lIns="91440" tIns="45720" rIns="91440" bIns="45720" rtlCol="0" anchor="b"/>
          <a:lstStyle>
            <a:lvl1pPr algn="r">
              <a:defRPr sz="1200"/>
            </a:lvl1pPr>
          </a:lstStyle>
          <a:p>
            <a:fld id="{33FCA15C-E243-40DE-94AE-2825E83025FC}" type="slidenum">
              <a:rPr kumimoji="1" lang="ja-JP" altLang="en-US" smtClean="0"/>
              <a:pPr/>
              <a:t>‹#›</a:t>
            </a:fld>
            <a:endParaRPr kumimoji="1" lang="ja-JP" altLang="en-US"/>
          </a:p>
        </p:txBody>
      </p:sp>
    </p:spTree>
    <p:extLst>
      <p:ext uri="{BB962C8B-B14F-4D97-AF65-F5344CB8AC3E}">
        <p14:creationId xmlns:p14="http://schemas.microsoft.com/office/powerpoint/2010/main" val="2596026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33FCA15C-E243-40DE-94AE-2825E83025FC}" type="slidenum">
              <a:rPr kumimoji="1" lang="ja-JP" altLang="en-US" smtClean="0"/>
              <a:pPr/>
              <a:t>1</a:t>
            </a:fld>
            <a:endParaRPr kumimoji="1" lang="ja-JP" altLang="en-US"/>
          </a:p>
        </p:txBody>
      </p:sp>
    </p:spTree>
    <p:extLst>
      <p:ext uri="{BB962C8B-B14F-4D97-AF65-F5344CB8AC3E}">
        <p14:creationId xmlns:p14="http://schemas.microsoft.com/office/powerpoint/2010/main" val="11356796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5158" y="1750055"/>
            <a:ext cx="5670947" cy="3722887"/>
          </a:xfrm>
        </p:spPr>
        <p:txBody>
          <a:bodyPr anchor="b"/>
          <a:lstStyle>
            <a:lvl1pPr algn="ctr">
              <a:defRPr sz="3721"/>
            </a:lvl1pPr>
          </a:lstStyle>
          <a:p>
            <a:r>
              <a:rPr kumimoji="1" lang="ja-JP" altLang="en-US"/>
              <a:t>マスター タイトルの書式設定</a:t>
            </a:r>
          </a:p>
        </p:txBody>
      </p:sp>
      <p:sp>
        <p:nvSpPr>
          <p:cNvPr id="3" name="サブタイトル 2"/>
          <p:cNvSpPr>
            <a:spLocks noGrp="1"/>
          </p:cNvSpPr>
          <p:nvPr>
            <p:ph type="subTitle" idx="1"/>
          </p:nvPr>
        </p:nvSpPr>
        <p:spPr>
          <a:xfrm>
            <a:off x="945158" y="5616511"/>
            <a:ext cx="5670947" cy="2581762"/>
          </a:xfrm>
        </p:spPr>
        <p:txBody>
          <a:bodyPr/>
          <a:lstStyle>
            <a:lvl1pPr marL="0" indent="0" algn="ctr">
              <a:buNone/>
              <a:defRPr sz="1488"/>
            </a:lvl1pPr>
            <a:lvl2pPr marL="283555" indent="0" algn="ctr">
              <a:buNone/>
              <a:defRPr sz="1240"/>
            </a:lvl2pPr>
            <a:lvl3pPr marL="567111" indent="0" algn="ctr">
              <a:buNone/>
              <a:defRPr sz="1116"/>
            </a:lvl3pPr>
            <a:lvl4pPr marL="850666" indent="0" algn="ctr">
              <a:buNone/>
              <a:defRPr sz="992"/>
            </a:lvl4pPr>
            <a:lvl5pPr marL="1134222" indent="0" algn="ctr">
              <a:buNone/>
              <a:defRPr sz="992"/>
            </a:lvl5pPr>
            <a:lvl6pPr marL="1417777" indent="0" algn="ctr">
              <a:buNone/>
              <a:defRPr sz="992"/>
            </a:lvl6pPr>
            <a:lvl7pPr marL="1701333" indent="0" algn="ctr">
              <a:buNone/>
              <a:defRPr sz="992"/>
            </a:lvl7pPr>
            <a:lvl8pPr marL="1984888" indent="0" algn="ctr">
              <a:buNone/>
              <a:defRPr sz="992"/>
            </a:lvl8pPr>
            <a:lvl9pPr marL="2268444" indent="0" algn="ctr">
              <a:buNone/>
              <a:defRPr sz="99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226994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2386624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11029" y="569325"/>
            <a:ext cx="1630397" cy="906216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9837" y="569325"/>
            <a:ext cx="4796676" cy="906216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346037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3398994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899" y="2665925"/>
            <a:ext cx="6521589" cy="4448157"/>
          </a:xfrm>
        </p:spPr>
        <p:txBody>
          <a:bodyPr anchor="b"/>
          <a:lstStyle>
            <a:lvl1pPr>
              <a:defRPr sz="3721"/>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5899" y="7156164"/>
            <a:ext cx="6521589" cy="2339180"/>
          </a:xfrm>
        </p:spPr>
        <p:txBody>
          <a:bodyPr/>
          <a:lstStyle>
            <a:lvl1pPr marL="0" indent="0">
              <a:buNone/>
              <a:defRPr sz="1488">
                <a:solidFill>
                  <a:schemeClr val="tx1">
                    <a:tint val="75000"/>
                  </a:schemeClr>
                </a:solidFill>
              </a:defRPr>
            </a:lvl1pPr>
            <a:lvl2pPr marL="283555" indent="0">
              <a:buNone/>
              <a:defRPr sz="1240">
                <a:solidFill>
                  <a:schemeClr val="tx1">
                    <a:tint val="75000"/>
                  </a:schemeClr>
                </a:solidFill>
              </a:defRPr>
            </a:lvl2pPr>
            <a:lvl3pPr marL="567111" indent="0">
              <a:buNone/>
              <a:defRPr sz="1116">
                <a:solidFill>
                  <a:schemeClr val="tx1">
                    <a:tint val="75000"/>
                  </a:schemeClr>
                </a:solidFill>
              </a:defRPr>
            </a:lvl3pPr>
            <a:lvl4pPr marL="850666" indent="0">
              <a:buNone/>
              <a:defRPr sz="992">
                <a:solidFill>
                  <a:schemeClr val="tx1">
                    <a:tint val="75000"/>
                  </a:schemeClr>
                </a:solidFill>
              </a:defRPr>
            </a:lvl4pPr>
            <a:lvl5pPr marL="1134222" indent="0">
              <a:buNone/>
              <a:defRPr sz="992">
                <a:solidFill>
                  <a:schemeClr val="tx1">
                    <a:tint val="75000"/>
                  </a:schemeClr>
                </a:solidFill>
              </a:defRPr>
            </a:lvl5pPr>
            <a:lvl6pPr marL="1417777" indent="0">
              <a:buNone/>
              <a:defRPr sz="992">
                <a:solidFill>
                  <a:schemeClr val="tx1">
                    <a:tint val="75000"/>
                  </a:schemeClr>
                </a:solidFill>
              </a:defRPr>
            </a:lvl6pPr>
            <a:lvl7pPr marL="1701333" indent="0">
              <a:buNone/>
              <a:defRPr sz="992">
                <a:solidFill>
                  <a:schemeClr val="tx1">
                    <a:tint val="75000"/>
                  </a:schemeClr>
                </a:solidFill>
              </a:defRPr>
            </a:lvl7pPr>
            <a:lvl8pPr marL="1984888" indent="0">
              <a:buNone/>
              <a:defRPr sz="992">
                <a:solidFill>
                  <a:schemeClr val="tx1">
                    <a:tint val="75000"/>
                  </a:schemeClr>
                </a:solidFill>
              </a:defRPr>
            </a:lvl8pPr>
            <a:lvl9pPr marL="2268444"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217967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9837" y="2846623"/>
            <a:ext cx="3213537" cy="678486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27889" y="2846623"/>
            <a:ext cx="3213537" cy="678486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217014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822" y="569326"/>
            <a:ext cx="6521589" cy="2066896"/>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0822" y="2621369"/>
            <a:ext cx="3198768" cy="1284692"/>
          </a:xfrm>
        </p:spPr>
        <p:txBody>
          <a:bodyPr anchor="b"/>
          <a:lstStyle>
            <a:lvl1pPr marL="0" indent="0">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0822" y="3906061"/>
            <a:ext cx="3198768" cy="574522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27889" y="2621369"/>
            <a:ext cx="3214522" cy="1284692"/>
          </a:xfrm>
        </p:spPr>
        <p:txBody>
          <a:bodyPr anchor="b"/>
          <a:lstStyle>
            <a:lvl1pPr marL="0" indent="0">
              <a:buNone/>
              <a:defRPr sz="1488" b="1"/>
            </a:lvl1pPr>
            <a:lvl2pPr marL="283555" indent="0">
              <a:buNone/>
              <a:defRPr sz="1240" b="1"/>
            </a:lvl2pPr>
            <a:lvl3pPr marL="567111" indent="0">
              <a:buNone/>
              <a:defRPr sz="1116" b="1"/>
            </a:lvl3pPr>
            <a:lvl4pPr marL="850666" indent="0">
              <a:buNone/>
              <a:defRPr sz="992" b="1"/>
            </a:lvl4pPr>
            <a:lvl5pPr marL="1134222" indent="0">
              <a:buNone/>
              <a:defRPr sz="992" b="1"/>
            </a:lvl5pPr>
            <a:lvl6pPr marL="1417777" indent="0">
              <a:buNone/>
              <a:defRPr sz="992" b="1"/>
            </a:lvl6pPr>
            <a:lvl7pPr marL="1701333" indent="0">
              <a:buNone/>
              <a:defRPr sz="992" b="1"/>
            </a:lvl7pPr>
            <a:lvl8pPr marL="1984888" indent="0">
              <a:buNone/>
              <a:defRPr sz="992" b="1"/>
            </a:lvl8pPr>
            <a:lvl9pPr marL="2268444" indent="0">
              <a:buNone/>
              <a:defRPr sz="99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27889" y="3906061"/>
            <a:ext cx="3214522" cy="574522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38809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958536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157933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822" y="712893"/>
            <a:ext cx="2438704" cy="2495127"/>
          </a:xfrm>
        </p:spPr>
        <p:txBody>
          <a:bodyPr anchor="b"/>
          <a:lstStyle>
            <a:lvl1pPr>
              <a:defRPr sz="1985"/>
            </a:lvl1pPr>
          </a:lstStyle>
          <a:p>
            <a:r>
              <a:rPr kumimoji="1" lang="ja-JP" altLang="en-US"/>
              <a:t>マスター タイトルの書式設定</a:t>
            </a:r>
          </a:p>
        </p:txBody>
      </p:sp>
      <p:sp>
        <p:nvSpPr>
          <p:cNvPr id="3" name="コンテンツ プレースホルダー 2"/>
          <p:cNvSpPr>
            <a:spLocks noGrp="1"/>
          </p:cNvSpPr>
          <p:nvPr>
            <p:ph idx="1"/>
          </p:nvPr>
        </p:nvSpPr>
        <p:spPr>
          <a:xfrm>
            <a:off x="3214522" y="1539652"/>
            <a:ext cx="3827889" cy="7599245"/>
          </a:xfrm>
        </p:spPr>
        <p:txBody>
          <a:bodyPr/>
          <a:lstStyle>
            <a:lvl1pPr>
              <a:defRPr sz="1985"/>
            </a:lvl1pPr>
            <a:lvl2pPr>
              <a:defRPr sz="1737"/>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0822" y="3208020"/>
            <a:ext cx="2438704" cy="5943254"/>
          </a:xfrm>
        </p:spPr>
        <p:txBody>
          <a:bodyPr/>
          <a:lstStyle>
            <a:lvl1pPr marL="0" indent="0">
              <a:buNone/>
              <a:defRPr sz="992"/>
            </a:lvl1pPr>
            <a:lvl2pPr marL="283555" indent="0">
              <a:buNone/>
              <a:defRPr sz="868"/>
            </a:lvl2pPr>
            <a:lvl3pPr marL="567111" indent="0">
              <a:buNone/>
              <a:defRPr sz="744"/>
            </a:lvl3pPr>
            <a:lvl4pPr marL="850666" indent="0">
              <a:buNone/>
              <a:defRPr sz="620"/>
            </a:lvl4pPr>
            <a:lvl5pPr marL="1134222" indent="0">
              <a:buNone/>
              <a:defRPr sz="620"/>
            </a:lvl5pPr>
            <a:lvl6pPr marL="1417777" indent="0">
              <a:buNone/>
              <a:defRPr sz="620"/>
            </a:lvl6pPr>
            <a:lvl7pPr marL="1701333" indent="0">
              <a:buNone/>
              <a:defRPr sz="620"/>
            </a:lvl7pPr>
            <a:lvl8pPr marL="1984888" indent="0">
              <a:buNone/>
              <a:defRPr sz="620"/>
            </a:lvl8pPr>
            <a:lvl9pPr marL="2268444"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1450518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822" y="712893"/>
            <a:ext cx="2438704" cy="2495127"/>
          </a:xfrm>
        </p:spPr>
        <p:txBody>
          <a:bodyPr anchor="b"/>
          <a:lstStyle>
            <a:lvl1pPr>
              <a:defRPr sz="1985"/>
            </a:lvl1pPr>
          </a:lstStyle>
          <a:p>
            <a:r>
              <a:rPr kumimoji="1" lang="ja-JP" altLang="en-US"/>
              <a:t>マスター タイトルの書式設定</a:t>
            </a:r>
          </a:p>
        </p:txBody>
      </p:sp>
      <p:sp>
        <p:nvSpPr>
          <p:cNvPr id="3" name="図プレースホルダー 2"/>
          <p:cNvSpPr>
            <a:spLocks noGrp="1"/>
          </p:cNvSpPr>
          <p:nvPr>
            <p:ph type="pic" idx="1"/>
          </p:nvPr>
        </p:nvSpPr>
        <p:spPr>
          <a:xfrm>
            <a:off x="3214522" y="1539652"/>
            <a:ext cx="3827889" cy="7599245"/>
          </a:xfrm>
        </p:spPr>
        <p:txBody>
          <a:bodyPr/>
          <a:lstStyle>
            <a:lvl1pPr marL="0" indent="0">
              <a:buNone/>
              <a:defRPr sz="1985"/>
            </a:lvl1pPr>
            <a:lvl2pPr marL="283555" indent="0">
              <a:buNone/>
              <a:defRPr sz="1737"/>
            </a:lvl2pPr>
            <a:lvl3pPr marL="567111" indent="0">
              <a:buNone/>
              <a:defRPr sz="1488"/>
            </a:lvl3pPr>
            <a:lvl4pPr marL="850666" indent="0">
              <a:buNone/>
              <a:defRPr sz="1240"/>
            </a:lvl4pPr>
            <a:lvl5pPr marL="1134222" indent="0">
              <a:buNone/>
              <a:defRPr sz="1240"/>
            </a:lvl5pPr>
            <a:lvl6pPr marL="1417777" indent="0">
              <a:buNone/>
              <a:defRPr sz="1240"/>
            </a:lvl6pPr>
            <a:lvl7pPr marL="1701333" indent="0">
              <a:buNone/>
              <a:defRPr sz="1240"/>
            </a:lvl7pPr>
            <a:lvl8pPr marL="1984888" indent="0">
              <a:buNone/>
              <a:defRPr sz="1240"/>
            </a:lvl8pPr>
            <a:lvl9pPr marL="2268444" indent="0">
              <a:buNone/>
              <a:defRPr sz="1240"/>
            </a:lvl9pPr>
          </a:lstStyle>
          <a:p>
            <a:endParaRPr kumimoji="1" lang="ja-JP" altLang="en-US"/>
          </a:p>
        </p:txBody>
      </p:sp>
      <p:sp>
        <p:nvSpPr>
          <p:cNvPr id="4" name="テキスト プレースホルダー 3"/>
          <p:cNvSpPr>
            <a:spLocks noGrp="1"/>
          </p:cNvSpPr>
          <p:nvPr>
            <p:ph type="body" sz="half" idx="2"/>
          </p:nvPr>
        </p:nvSpPr>
        <p:spPr>
          <a:xfrm>
            <a:off x="520822" y="3208020"/>
            <a:ext cx="2438704" cy="5943254"/>
          </a:xfrm>
        </p:spPr>
        <p:txBody>
          <a:bodyPr/>
          <a:lstStyle>
            <a:lvl1pPr marL="0" indent="0">
              <a:buNone/>
              <a:defRPr sz="992"/>
            </a:lvl1pPr>
            <a:lvl2pPr marL="283555" indent="0">
              <a:buNone/>
              <a:defRPr sz="868"/>
            </a:lvl2pPr>
            <a:lvl3pPr marL="567111" indent="0">
              <a:buNone/>
              <a:defRPr sz="744"/>
            </a:lvl3pPr>
            <a:lvl4pPr marL="850666" indent="0">
              <a:buNone/>
              <a:defRPr sz="620"/>
            </a:lvl4pPr>
            <a:lvl5pPr marL="1134222" indent="0">
              <a:buNone/>
              <a:defRPr sz="620"/>
            </a:lvl5pPr>
            <a:lvl6pPr marL="1417777" indent="0">
              <a:buNone/>
              <a:defRPr sz="620"/>
            </a:lvl6pPr>
            <a:lvl7pPr marL="1701333" indent="0">
              <a:buNone/>
              <a:defRPr sz="620"/>
            </a:lvl7pPr>
            <a:lvl8pPr marL="1984888" indent="0">
              <a:buNone/>
              <a:defRPr sz="620"/>
            </a:lvl8pPr>
            <a:lvl9pPr marL="2268444"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EE669CD-8A8D-488C-A36E-2A39534DDF2F}" type="datetimeFigureOut">
              <a:rPr kumimoji="1" lang="ja-JP" altLang="en-US" smtClean="0"/>
              <a:pPr/>
              <a:t>2018/9/30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773188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837" y="569326"/>
            <a:ext cx="6521589" cy="2066896"/>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19837" y="2846623"/>
            <a:ext cx="6521589" cy="6784864"/>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19837" y="9911198"/>
            <a:ext cx="1701284" cy="569325"/>
          </a:xfrm>
          <a:prstGeom prst="rect">
            <a:avLst/>
          </a:prstGeom>
        </p:spPr>
        <p:txBody>
          <a:bodyPr vert="horz" lIns="91440" tIns="45720" rIns="91440" bIns="45720" rtlCol="0" anchor="ctr"/>
          <a:lstStyle>
            <a:lvl1pPr algn="l">
              <a:defRPr sz="744">
                <a:solidFill>
                  <a:schemeClr val="tx1">
                    <a:tint val="75000"/>
                  </a:schemeClr>
                </a:solidFill>
              </a:defRPr>
            </a:lvl1pPr>
          </a:lstStyle>
          <a:p>
            <a:fld id="{CEE669CD-8A8D-488C-A36E-2A39534DDF2F}" type="datetimeFigureOut">
              <a:rPr kumimoji="1" lang="ja-JP" altLang="en-US" smtClean="0"/>
              <a:pPr/>
              <a:t>2018/9/30</a:t>
            </a:fld>
            <a:endParaRPr kumimoji="1" lang="ja-JP" altLang="en-US" dirty="0"/>
          </a:p>
        </p:txBody>
      </p:sp>
      <p:sp>
        <p:nvSpPr>
          <p:cNvPr id="5" name="フッター プレースホルダー 4"/>
          <p:cNvSpPr>
            <a:spLocks noGrp="1"/>
          </p:cNvSpPr>
          <p:nvPr>
            <p:ph type="ftr" sz="quarter" idx="3"/>
          </p:nvPr>
        </p:nvSpPr>
        <p:spPr>
          <a:xfrm>
            <a:off x="2504669" y="9911198"/>
            <a:ext cx="2551926" cy="569325"/>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5340142" y="9911198"/>
            <a:ext cx="1701284" cy="569325"/>
          </a:xfrm>
          <a:prstGeom prst="rect">
            <a:avLst/>
          </a:prstGeom>
        </p:spPr>
        <p:txBody>
          <a:bodyPr vert="horz" lIns="91440" tIns="45720" rIns="91440" bIns="45720" rtlCol="0" anchor="ctr"/>
          <a:lstStyle>
            <a:lvl1pPr algn="r">
              <a:defRPr sz="744">
                <a:solidFill>
                  <a:schemeClr val="tx1">
                    <a:tint val="75000"/>
                  </a:schemeClr>
                </a:solidFill>
              </a:defRPr>
            </a:lvl1pPr>
          </a:lstStyle>
          <a:p>
            <a:fld id="{92C811D2-6D31-4704-97AE-1C87B42A6F57}" type="slidenum">
              <a:rPr kumimoji="1" lang="ja-JP" altLang="en-US" smtClean="0"/>
              <a:pPr/>
              <a:t>‹#›</a:t>
            </a:fld>
            <a:endParaRPr kumimoji="1" lang="ja-JP" altLang="en-US" dirty="0"/>
          </a:p>
        </p:txBody>
      </p:sp>
    </p:spTree>
    <p:extLst>
      <p:ext uri="{BB962C8B-B14F-4D97-AF65-F5344CB8AC3E}">
        <p14:creationId xmlns:p14="http://schemas.microsoft.com/office/powerpoint/2010/main" val="77331348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567111" rtl="0" eaLnBrk="1" latinLnBrk="0" hangingPunct="1">
        <a:lnSpc>
          <a:spcPct val="90000"/>
        </a:lnSpc>
        <a:spcBef>
          <a:spcPct val="0"/>
        </a:spcBef>
        <a:buNone/>
        <a:defRPr kumimoji="1" sz="2729" kern="1200">
          <a:solidFill>
            <a:schemeClr val="tx1"/>
          </a:solidFill>
          <a:latin typeface="+mj-lt"/>
          <a:ea typeface="+mj-ea"/>
          <a:cs typeface="+mj-cs"/>
        </a:defRPr>
      </a:lvl1pPr>
    </p:titleStyle>
    <p:bodyStyle>
      <a:lvl1pPr marL="141778" indent="-141778" algn="l" defTabSz="567111" rtl="0" eaLnBrk="1" latinLnBrk="0" hangingPunct="1">
        <a:lnSpc>
          <a:spcPct val="90000"/>
        </a:lnSpc>
        <a:spcBef>
          <a:spcPts val="620"/>
        </a:spcBef>
        <a:buFont typeface="Arial" panose="020B0604020202020204" pitchFamily="34" charset="0"/>
        <a:buChar char="•"/>
        <a:defRPr kumimoji="1" sz="1737" kern="1200">
          <a:solidFill>
            <a:schemeClr val="tx1"/>
          </a:solidFill>
          <a:latin typeface="+mn-lt"/>
          <a:ea typeface="+mn-ea"/>
          <a:cs typeface="+mn-cs"/>
        </a:defRPr>
      </a:lvl1pPr>
      <a:lvl2pPr marL="425333" indent="-141778" algn="l" defTabSz="567111"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889" indent="-141778" algn="l" defTabSz="567111"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444"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999"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555"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3110"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666"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10221"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111" rtl="0" eaLnBrk="1" latinLnBrk="0" hangingPunct="1">
        <a:defRPr kumimoji="1" sz="1116" kern="1200">
          <a:solidFill>
            <a:schemeClr val="tx1"/>
          </a:solidFill>
          <a:latin typeface="+mn-lt"/>
          <a:ea typeface="+mn-ea"/>
          <a:cs typeface="+mn-cs"/>
        </a:defRPr>
      </a:lvl1pPr>
      <a:lvl2pPr marL="283555" algn="l" defTabSz="567111" rtl="0" eaLnBrk="1" latinLnBrk="0" hangingPunct="1">
        <a:defRPr kumimoji="1" sz="1116" kern="1200">
          <a:solidFill>
            <a:schemeClr val="tx1"/>
          </a:solidFill>
          <a:latin typeface="+mn-lt"/>
          <a:ea typeface="+mn-ea"/>
          <a:cs typeface="+mn-cs"/>
        </a:defRPr>
      </a:lvl2pPr>
      <a:lvl3pPr marL="567111" algn="l" defTabSz="567111" rtl="0" eaLnBrk="1" latinLnBrk="0" hangingPunct="1">
        <a:defRPr kumimoji="1" sz="1116" kern="1200">
          <a:solidFill>
            <a:schemeClr val="tx1"/>
          </a:solidFill>
          <a:latin typeface="+mn-lt"/>
          <a:ea typeface="+mn-ea"/>
          <a:cs typeface="+mn-cs"/>
        </a:defRPr>
      </a:lvl3pPr>
      <a:lvl4pPr marL="850666" algn="l" defTabSz="567111" rtl="0" eaLnBrk="1" latinLnBrk="0" hangingPunct="1">
        <a:defRPr kumimoji="1" sz="1116" kern="1200">
          <a:solidFill>
            <a:schemeClr val="tx1"/>
          </a:solidFill>
          <a:latin typeface="+mn-lt"/>
          <a:ea typeface="+mn-ea"/>
          <a:cs typeface="+mn-cs"/>
        </a:defRPr>
      </a:lvl4pPr>
      <a:lvl5pPr marL="1134222" algn="l" defTabSz="567111" rtl="0" eaLnBrk="1" latinLnBrk="0" hangingPunct="1">
        <a:defRPr kumimoji="1" sz="1116" kern="1200">
          <a:solidFill>
            <a:schemeClr val="tx1"/>
          </a:solidFill>
          <a:latin typeface="+mn-lt"/>
          <a:ea typeface="+mn-ea"/>
          <a:cs typeface="+mn-cs"/>
        </a:defRPr>
      </a:lvl5pPr>
      <a:lvl6pPr marL="1417777" algn="l" defTabSz="567111" rtl="0" eaLnBrk="1" latinLnBrk="0" hangingPunct="1">
        <a:defRPr kumimoji="1" sz="1116" kern="1200">
          <a:solidFill>
            <a:schemeClr val="tx1"/>
          </a:solidFill>
          <a:latin typeface="+mn-lt"/>
          <a:ea typeface="+mn-ea"/>
          <a:cs typeface="+mn-cs"/>
        </a:defRPr>
      </a:lvl6pPr>
      <a:lvl7pPr marL="1701333" algn="l" defTabSz="567111" rtl="0" eaLnBrk="1" latinLnBrk="0" hangingPunct="1">
        <a:defRPr kumimoji="1" sz="1116" kern="1200">
          <a:solidFill>
            <a:schemeClr val="tx1"/>
          </a:solidFill>
          <a:latin typeface="+mn-lt"/>
          <a:ea typeface="+mn-ea"/>
          <a:cs typeface="+mn-cs"/>
        </a:defRPr>
      </a:lvl7pPr>
      <a:lvl8pPr marL="1984888" algn="l" defTabSz="567111" rtl="0" eaLnBrk="1" latinLnBrk="0" hangingPunct="1">
        <a:defRPr kumimoji="1" sz="1116" kern="1200">
          <a:solidFill>
            <a:schemeClr val="tx1"/>
          </a:solidFill>
          <a:latin typeface="+mn-lt"/>
          <a:ea typeface="+mn-ea"/>
          <a:cs typeface="+mn-cs"/>
        </a:defRPr>
      </a:lvl8pPr>
      <a:lvl9pPr marL="2268444" algn="l" defTabSz="567111"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flipH="1">
            <a:off x="163694" y="155861"/>
            <a:ext cx="7260543" cy="1692771"/>
          </a:xfrm>
          <a:prstGeom prst="rect">
            <a:avLst/>
          </a:prstGeom>
          <a:solidFill>
            <a:schemeClr val="accent2">
              <a:lumMod val="20000"/>
              <a:lumOff val="80000"/>
            </a:schemeClr>
          </a:solidFill>
        </p:spPr>
        <p:txBody>
          <a:bodyPr wrap="square" rtlCol="0">
            <a:spAutoFit/>
          </a:bodyPr>
          <a:lstStyle/>
          <a:p>
            <a:pPr>
              <a:buNone/>
            </a:pPr>
            <a:r>
              <a:rPr lang="ja-JP" altLang="en-US" dirty="0"/>
              <a:t>「</a:t>
            </a:r>
            <a:r>
              <a:rPr lang="ja-JP" altLang="en-US" sz="1400" dirty="0"/>
              <a:t>主役は子ども、きっかけは大人 。</a:t>
            </a:r>
            <a:r>
              <a:rPr lang="ja-JP" altLang="en-US" sz="700" dirty="0"/>
              <a:t>　</a:t>
            </a:r>
            <a:r>
              <a:rPr lang="ja-JP" altLang="en-US" sz="200" dirty="0"/>
              <a:t>　　　　　　　　　　　　　　　　　　　</a:t>
            </a:r>
            <a:r>
              <a:rPr lang="ja-JP" altLang="en-US" sz="4800" dirty="0"/>
              <a:t>　　</a:t>
            </a:r>
            <a:endParaRPr lang="en-US" altLang="ja-JP" sz="4800" dirty="0"/>
          </a:p>
          <a:p>
            <a:pPr>
              <a:buNone/>
            </a:pPr>
            <a:r>
              <a:rPr lang="ja-JP" altLang="en-US" sz="2800" dirty="0"/>
              <a:t>子どもの意欲を引き出すために　　　　　　　　　</a:t>
            </a:r>
            <a:endParaRPr lang="en-US" altLang="ja-JP" sz="2800" dirty="0"/>
          </a:p>
          <a:p>
            <a:pPr>
              <a:buNone/>
            </a:pPr>
            <a:r>
              <a:rPr lang="ja-JP" altLang="en-US" sz="2800" dirty="0"/>
              <a:t>　　　　　　　　　　　大人ができる３つのこと」</a:t>
            </a:r>
            <a:endParaRPr lang="en-US" altLang="ja-JP" sz="1100" dirty="0">
              <a:latin typeface="+mn-ea"/>
            </a:endParaRPr>
          </a:p>
        </p:txBody>
      </p:sp>
      <p:sp>
        <p:nvSpPr>
          <p:cNvPr id="6" name="テキスト ボックス 5"/>
          <p:cNvSpPr txBox="1"/>
          <p:nvPr/>
        </p:nvSpPr>
        <p:spPr>
          <a:xfrm>
            <a:off x="163694" y="9932643"/>
            <a:ext cx="7260543" cy="681190"/>
          </a:xfrm>
          <a:prstGeom prst="rect">
            <a:avLst/>
          </a:prstGeom>
          <a:noFill/>
          <a:ln>
            <a:solidFill>
              <a:schemeClr val="bg1">
                <a:lumMod val="75000"/>
              </a:schemeClr>
            </a:solidFill>
          </a:ln>
        </p:spPr>
        <p:txBody>
          <a:bodyPr wrap="square" lIns="186922" tIns="93461" rIns="186922" bIns="93461" rtlCol="0">
            <a:spAutoFit/>
          </a:bodyPr>
          <a:lstStyle/>
          <a:p>
            <a:pPr algn="r"/>
            <a:r>
              <a:rPr lang="en-US" altLang="ja-JP" sz="1600" b="1" dirty="0">
                <a:latin typeface="+mn-ea"/>
              </a:rPr>
              <a:t>&lt;</a:t>
            </a:r>
            <a:r>
              <a:rPr lang="ja-JP" altLang="en-US" sz="1600" b="1" dirty="0">
                <a:latin typeface="+mn-ea"/>
              </a:rPr>
              <a:t>お問い合わせ</a:t>
            </a:r>
            <a:r>
              <a:rPr lang="en-US" altLang="ja-JP" sz="1600" b="1" dirty="0">
                <a:latin typeface="+mn-ea"/>
              </a:rPr>
              <a:t>&gt;</a:t>
            </a:r>
            <a:r>
              <a:rPr lang="ja-JP" altLang="en-US" sz="1600" b="1" dirty="0">
                <a:latin typeface="+mn-ea"/>
              </a:rPr>
              <a:t>   月刊イクジィ編集室　担当：駒橋　　電話：</a:t>
            </a:r>
            <a:r>
              <a:rPr lang="en-US" altLang="ja-JP" sz="1600" b="1" dirty="0">
                <a:latin typeface="+mn-ea"/>
              </a:rPr>
              <a:t>0263-29-2955</a:t>
            </a:r>
            <a:r>
              <a:rPr lang="ja-JP" altLang="en-US" sz="1600" b="1" dirty="0">
                <a:latin typeface="+mn-ea"/>
              </a:rPr>
              <a:t>　　　メールアドレス　</a:t>
            </a:r>
            <a:r>
              <a:rPr lang="en-US" altLang="ja-JP" sz="1600" b="1" dirty="0">
                <a:latin typeface="+mn-ea"/>
              </a:rPr>
              <a:t>komahashi@ikuzy.com</a:t>
            </a:r>
          </a:p>
        </p:txBody>
      </p:sp>
      <p:sp>
        <p:nvSpPr>
          <p:cNvPr id="7" name="タイトル 6"/>
          <p:cNvSpPr>
            <a:spLocks noGrp="1"/>
          </p:cNvSpPr>
          <p:nvPr>
            <p:ph type="title"/>
          </p:nvPr>
        </p:nvSpPr>
        <p:spPr>
          <a:xfrm>
            <a:off x="180970" y="191343"/>
            <a:ext cx="7057179" cy="350876"/>
          </a:xfrm>
        </p:spPr>
        <p:txBody>
          <a:bodyPr>
            <a:noAutofit/>
          </a:bodyPr>
          <a:lstStyle/>
          <a:p>
            <a:r>
              <a:rPr lang="ja-JP" altLang="en-US" sz="1800" b="1" dirty="0">
                <a:solidFill>
                  <a:srgbClr val="002060"/>
                </a:solidFill>
                <a:latin typeface="+mj-ea"/>
              </a:rPr>
              <a:t>イオンモール松本</a:t>
            </a:r>
            <a:r>
              <a:rPr lang="en-US" altLang="ja-JP" sz="1800" b="1" dirty="0">
                <a:solidFill>
                  <a:srgbClr val="002060"/>
                </a:solidFill>
                <a:latin typeface="+mj-ea"/>
              </a:rPr>
              <a:t>×</a:t>
            </a:r>
            <a:r>
              <a:rPr lang="ja-JP" altLang="en-US" sz="1800" b="1">
                <a:solidFill>
                  <a:srgbClr val="002060"/>
                </a:solidFill>
                <a:latin typeface="+mj-ea"/>
              </a:rPr>
              <a:t>月刊イクジィ　コラボイベント</a:t>
            </a:r>
            <a:r>
              <a:rPr lang="ja-JP" altLang="en-US" sz="1800" b="1" dirty="0">
                <a:solidFill>
                  <a:srgbClr val="002060"/>
                </a:solidFill>
                <a:latin typeface="+mj-ea"/>
              </a:rPr>
              <a:t>のご案内</a:t>
            </a:r>
          </a:p>
        </p:txBody>
      </p:sp>
      <p:sp>
        <p:nvSpPr>
          <p:cNvPr id="8" name="コンテンツ プレースホルダ 7"/>
          <p:cNvSpPr>
            <a:spLocks noGrp="1"/>
          </p:cNvSpPr>
          <p:nvPr>
            <p:ph idx="1"/>
          </p:nvPr>
        </p:nvSpPr>
        <p:spPr>
          <a:xfrm>
            <a:off x="180970" y="4285754"/>
            <a:ext cx="7243267" cy="3309516"/>
          </a:xfrm>
        </p:spPr>
        <p:txBody>
          <a:bodyPr>
            <a:normAutofit fontScale="25000" lnSpcReduction="20000"/>
          </a:bodyPr>
          <a:lstStyle/>
          <a:p>
            <a:pPr marL="0" indent="0">
              <a:buNone/>
            </a:pPr>
            <a:br>
              <a:rPr lang="ja-JP" altLang="en-US" sz="5600" dirty="0">
                <a:latin typeface="A-OTF Jun Pro 201" panose="020F0400000000000000" pitchFamily="34" charset="-128"/>
                <a:ea typeface="A-OTF Jun Pro 201" panose="020F0400000000000000" pitchFamily="34" charset="-128"/>
              </a:rPr>
            </a:br>
            <a:r>
              <a:rPr lang="ja-JP" altLang="en-US" sz="5600" dirty="0">
                <a:latin typeface="A-OTF Jun Pro 201" panose="020F0400000000000000" pitchFamily="34" charset="-128"/>
                <a:ea typeface="A-OTF Jun Pro 201" panose="020F0400000000000000" pitchFamily="34" charset="-128"/>
              </a:rPr>
              <a:t>教育改革が</a:t>
            </a:r>
            <a:r>
              <a:rPr lang="ja-JP" altLang="en-US" sz="5600">
                <a:latin typeface="A-OTF Jun Pro 201" panose="020F0400000000000000" pitchFamily="34" charset="-128"/>
                <a:ea typeface="A-OTF Jun Pro 201" panose="020F0400000000000000" pitchFamily="34" charset="-128"/>
              </a:rPr>
              <a:t>うたわれ、これから</a:t>
            </a:r>
            <a:r>
              <a:rPr lang="ja-JP" altLang="en-US" sz="5600" dirty="0">
                <a:latin typeface="A-OTF Jun Pro 201" panose="020F0400000000000000" pitchFamily="34" charset="-128"/>
                <a:ea typeface="A-OTF Jun Pro 201" panose="020F0400000000000000" pitchFamily="34" charset="-128"/>
              </a:rPr>
              <a:t>の子どもたちの教育</a:t>
            </a:r>
            <a:r>
              <a:rPr lang="ja-JP" altLang="en-US" sz="5600">
                <a:latin typeface="A-OTF Jun Pro 201" panose="020F0400000000000000" pitchFamily="34" charset="-128"/>
                <a:ea typeface="A-OTF Jun Pro 201" panose="020F0400000000000000" pitchFamily="34" charset="-128"/>
              </a:rPr>
              <a:t>に求められてきている学ぶ力は変化</a:t>
            </a:r>
            <a:endParaRPr lang="en-US" altLang="ja-JP" sz="5600" dirty="0">
              <a:latin typeface="A-OTF Jun Pro 201" panose="020F0400000000000000" pitchFamily="34" charset="-128"/>
              <a:ea typeface="A-OTF Jun Pro 201" panose="020F0400000000000000" pitchFamily="34" charset="-128"/>
            </a:endParaRPr>
          </a:p>
          <a:p>
            <a:pPr marL="0" indent="0">
              <a:buNone/>
            </a:pPr>
            <a:r>
              <a:rPr lang="ja-JP" altLang="en-US" sz="5600">
                <a:latin typeface="A-OTF Jun Pro 201" panose="020F0400000000000000" pitchFamily="34" charset="-128"/>
                <a:ea typeface="A-OTF Jun Pro 201" panose="020F0400000000000000" pitchFamily="34" charset="-128"/>
              </a:rPr>
              <a:t>し</a:t>
            </a:r>
            <a:r>
              <a:rPr lang="ja-JP" altLang="en-US" sz="5600" dirty="0">
                <a:latin typeface="A-OTF Jun Pro 201" panose="020F0400000000000000" pitchFamily="34" charset="-128"/>
                <a:ea typeface="A-OTF Jun Pro 201" panose="020F0400000000000000" pitchFamily="34" charset="-128"/>
              </a:rPr>
              <a:t>、子どもへのキャリア教育の必要性が、</a:t>
            </a:r>
            <a:r>
              <a:rPr lang="ja-JP" altLang="en-US" sz="5600">
                <a:latin typeface="A-OTF Jun Pro 201" panose="020F0400000000000000" pitchFamily="34" charset="-128"/>
                <a:ea typeface="A-OTF Jun Pro 201" panose="020F0400000000000000" pitchFamily="34" charset="-128"/>
              </a:rPr>
              <a:t>教育界だけで</a:t>
            </a:r>
            <a:r>
              <a:rPr lang="ja-JP" altLang="en-US" sz="5600" dirty="0">
                <a:latin typeface="A-OTF Jun Pro 201" panose="020F0400000000000000" pitchFamily="34" charset="-128"/>
                <a:ea typeface="A-OTF Jun Pro 201" panose="020F0400000000000000" pitchFamily="34" charset="-128"/>
              </a:rPr>
              <a:t>なく</a:t>
            </a:r>
            <a:r>
              <a:rPr lang="ja-JP" altLang="en-US" sz="5600">
                <a:latin typeface="A-OTF Jun Pro 201" panose="020F0400000000000000" pitchFamily="34" charset="-128"/>
                <a:ea typeface="A-OTF Jun Pro 201" panose="020F0400000000000000" pitchFamily="34" charset="-128"/>
              </a:rPr>
              <a:t>、経済界</a:t>
            </a:r>
            <a:r>
              <a:rPr lang="ja-JP" altLang="en-US" sz="5600" dirty="0">
                <a:latin typeface="A-OTF Jun Pro 201" panose="020F0400000000000000" pitchFamily="34" charset="-128"/>
                <a:ea typeface="A-OTF Jun Pro 201" panose="020F0400000000000000" pitchFamily="34" charset="-128"/>
              </a:rPr>
              <a:t>や出版界</a:t>
            </a:r>
            <a:r>
              <a:rPr lang="ja-JP" altLang="en-US" sz="5600">
                <a:latin typeface="A-OTF Jun Pro 201" panose="020F0400000000000000" pitchFamily="34" charset="-128"/>
                <a:ea typeface="A-OTF Jun Pro 201" panose="020F0400000000000000" pitchFamily="34" charset="-128"/>
              </a:rPr>
              <a:t>でも高く</a:t>
            </a:r>
            <a:endParaRPr lang="en-US" altLang="ja-JP" sz="5600" dirty="0">
              <a:latin typeface="A-OTF Jun Pro 201" panose="020F0400000000000000" pitchFamily="34" charset="-128"/>
              <a:ea typeface="A-OTF Jun Pro 201" panose="020F0400000000000000" pitchFamily="34" charset="-128"/>
            </a:endParaRPr>
          </a:p>
          <a:p>
            <a:pPr marL="0" indent="0">
              <a:buNone/>
            </a:pPr>
            <a:r>
              <a:rPr lang="ja-JP" altLang="en-US" sz="5600">
                <a:latin typeface="A-OTF Jun Pro 201" panose="020F0400000000000000" pitchFamily="34" charset="-128"/>
                <a:ea typeface="A-OTF Jun Pro 201" panose="020F0400000000000000" pitchFamily="34" charset="-128"/>
              </a:rPr>
              <a:t>注目</a:t>
            </a:r>
            <a:r>
              <a:rPr lang="ja-JP" altLang="en-US" sz="5600" dirty="0">
                <a:latin typeface="A-OTF Jun Pro 201" panose="020F0400000000000000" pitchFamily="34" charset="-128"/>
                <a:ea typeface="A-OTF Jun Pro 201" panose="020F0400000000000000" pitchFamily="34" charset="-128"/>
              </a:rPr>
              <a:t>されています。</a:t>
            </a:r>
            <a:endParaRPr lang="en-US" altLang="ja-JP" sz="5600" dirty="0">
              <a:latin typeface="A-OTF Jun Pro 201" panose="020F0400000000000000" pitchFamily="34" charset="-128"/>
              <a:ea typeface="A-OTF Jun Pro 201" panose="020F0400000000000000" pitchFamily="34" charset="-128"/>
            </a:endParaRPr>
          </a:p>
          <a:p>
            <a:pPr marL="0" indent="0">
              <a:buNone/>
            </a:pPr>
            <a:r>
              <a:rPr lang="ja-JP" altLang="en-US" sz="5600" dirty="0">
                <a:latin typeface="A-OTF Jun Pro 201" panose="020F0400000000000000" pitchFamily="34" charset="-128"/>
                <a:ea typeface="A-OTF Jun Pro 201" panose="020F0400000000000000" pitchFamily="34" charset="-128"/>
              </a:rPr>
              <a:t>イオンモール松本（松本市中央</a:t>
            </a:r>
            <a:r>
              <a:rPr lang="en-US" altLang="ja-JP" sz="5600" dirty="0">
                <a:latin typeface="A-OTF Jun Pro 201" panose="020F0400000000000000" pitchFamily="34" charset="-128"/>
                <a:ea typeface="A-OTF Jun Pro 201" panose="020F0400000000000000" pitchFamily="34" charset="-128"/>
              </a:rPr>
              <a:t>4</a:t>
            </a:r>
            <a:r>
              <a:rPr lang="ja-JP" altLang="en-US" sz="5600" dirty="0">
                <a:latin typeface="A-OTF Jun Pro 201" panose="020F0400000000000000" pitchFamily="34" charset="-128"/>
                <a:ea typeface="A-OTF Jun Pro 201" panose="020F0400000000000000" pitchFamily="34" charset="-128"/>
              </a:rPr>
              <a:t>丁目</a:t>
            </a:r>
            <a:r>
              <a:rPr lang="en-US" altLang="ja-JP" sz="5600" dirty="0">
                <a:latin typeface="A-OTF Jun Pro 201" panose="020F0400000000000000" pitchFamily="34" charset="-128"/>
                <a:ea typeface="A-OTF Jun Pro 201" panose="020F0400000000000000" pitchFamily="34" charset="-128"/>
              </a:rPr>
              <a:t>9-51</a:t>
            </a:r>
            <a:r>
              <a:rPr lang="ja-JP" altLang="en-US" sz="5600" dirty="0">
                <a:latin typeface="A-OTF Jun Pro 201" panose="020F0400000000000000" pitchFamily="34" charset="-128"/>
                <a:ea typeface="A-OTF Jun Pro 201" panose="020F0400000000000000" pitchFamily="34" charset="-128"/>
              </a:rPr>
              <a:t>）と月刊イクジィ（松本市</a:t>
            </a:r>
            <a:r>
              <a:rPr lang="ja-JP" altLang="en-US" sz="5600">
                <a:latin typeface="A-OTF Jun Pro 201" panose="020F0400000000000000" pitchFamily="34" charset="-128"/>
                <a:ea typeface="A-OTF Jun Pro 201" panose="020F0400000000000000" pitchFamily="34" charset="-128"/>
              </a:rPr>
              <a:t>市場</a:t>
            </a:r>
            <a:r>
              <a:rPr lang="en-US" altLang="ja-JP" sz="5600" dirty="0">
                <a:latin typeface="A-OTF Jun Pro 201" panose="020F0400000000000000" pitchFamily="34" charset="-128"/>
                <a:ea typeface="A-OTF Jun Pro 201" panose="020F0400000000000000" pitchFamily="34" charset="-128"/>
              </a:rPr>
              <a:t>2-16</a:t>
            </a:r>
            <a:r>
              <a:rPr lang="ja-JP" altLang="en-US" sz="5600" dirty="0">
                <a:latin typeface="A-OTF Jun Pro 201" panose="020F0400000000000000" pitchFamily="34" charset="-128"/>
                <a:ea typeface="A-OTF Jun Pro 201" panose="020F0400000000000000" pitchFamily="34" charset="-128"/>
              </a:rPr>
              <a:t>）で</a:t>
            </a:r>
            <a:r>
              <a:rPr lang="ja-JP" altLang="en-US" sz="5600">
                <a:latin typeface="A-OTF Jun Pro 201" panose="020F0400000000000000" pitchFamily="34" charset="-128"/>
                <a:ea typeface="A-OTF Jun Pro 201" panose="020F0400000000000000" pitchFamily="34" charset="-128"/>
              </a:rPr>
              <a:t>は、</a:t>
            </a:r>
            <a:endParaRPr lang="en-US" altLang="ja-JP" sz="5600" dirty="0">
              <a:latin typeface="A-OTF Jun Pro 201" panose="020F0400000000000000" pitchFamily="34" charset="-128"/>
              <a:ea typeface="A-OTF Jun Pro 201" panose="020F0400000000000000" pitchFamily="34" charset="-128"/>
            </a:endParaRPr>
          </a:p>
          <a:p>
            <a:pPr marL="0" indent="0">
              <a:buNone/>
            </a:pPr>
            <a:r>
              <a:rPr lang="ja-JP" altLang="en-US" sz="5600">
                <a:latin typeface="A-OTF Jun Pro 201" panose="020F0400000000000000" pitchFamily="34" charset="-128"/>
                <a:ea typeface="A-OTF Jun Pro 201" panose="020F0400000000000000" pitchFamily="34" charset="-128"/>
              </a:rPr>
              <a:t>これから</a:t>
            </a:r>
            <a:r>
              <a:rPr lang="ja-JP" altLang="en-US" sz="5600" dirty="0">
                <a:latin typeface="A-OTF Jun Pro 201" panose="020F0400000000000000" pitchFamily="34" charset="-128"/>
                <a:ea typeface="A-OTF Jun Pro 201" panose="020F0400000000000000" pitchFamily="34" charset="-128"/>
              </a:rPr>
              <a:t>の未来を背負う子どもたち</a:t>
            </a:r>
            <a:r>
              <a:rPr lang="ja-JP" altLang="en-US" sz="5600">
                <a:latin typeface="A-OTF Jun Pro 201" panose="020F0400000000000000" pitchFamily="34" charset="-128"/>
                <a:ea typeface="A-OTF Jun Pro 201" panose="020F0400000000000000" pitchFamily="34" charset="-128"/>
              </a:rPr>
              <a:t>やその保護者が、より</a:t>
            </a:r>
            <a:r>
              <a:rPr lang="ja-JP" altLang="en-US" sz="5600" dirty="0">
                <a:latin typeface="A-OTF Jun Pro 201" panose="020F0400000000000000" pitchFamily="34" charset="-128"/>
                <a:ea typeface="A-OTF Jun Pro 201" panose="020F0400000000000000" pitchFamily="34" charset="-128"/>
              </a:rPr>
              <a:t>豊かな社会</a:t>
            </a:r>
            <a:r>
              <a:rPr lang="ja-JP" altLang="en-US" sz="5600">
                <a:latin typeface="A-OTF Jun Pro 201" panose="020F0400000000000000" pitchFamily="34" charset="-128"/>
                <a:ea typeface="A-OTF Jun Pro 201" panose="020F0400000000000000" pitchFamily="34" charset="-128"/>
              </a:rPr>
              <a:t>を育む</a:t>
            </a:r>
            <a:r>
              <a:rPr lang="ja-JP" altLang="en-US" sz="5600" dirty="0">
                <a:latin typeface="A-OTF Jun Pro 201" panose="020F0400000000000000" pitchFamily="34" charset="-128"/>
                <a:ea typeface="A-OTF Jun Pro 201" panose="020F0400000000000000" pitchFamily="34" charset="-128"/>
              </a:rPr>
              <a:t>一助</a:t>
            </a:r>
            <a:r>
              <a:rPr lang="ja-JP" altLang="en-US" sz="5600">
                <a:latin typeface="A-OTF Jun Pro 201" panose="020F0400000000000000" pitchFamily="34" charset="-128"/>
                <a:ea typeface="A-OTF Jun Pro 201" panose="020F0400000000000000" pitchFamily="34" charset="-128"/>
              </a:rPr>
              <a:t>になる</a:t>
            </a:r>
            <a:endParaRPr lang="en-US" altLang="ja-JP" sz="5600" dirty="0">
              <a:latin typeface="A-OTF Jun Pro 201" panose="020F0400000000000000" pitchFamily="34" charset="-128"/>
              <a:ea typeface="A-OTF Jun Pro 201" panose="020F0400000000000000" pitchFamily="34" charset="-128"/>
            </a:endParaRPr>
          </a:p>
          <a:p>
            <a:pPr marL="0" indent="0">
              <a:buNone/>
            </a:pPr>
            <a:r>
              <a:rPr lang="ja-JP" altLang="en-US" sz="5600">
                <a:latin typeface="A-OTF Jun Pro 201" panose="020F0400000000000000" pitchFamily="34" charset="-128"/>
                <a:ea typeface="A-OTF Jun Pro 201" panose="020F0400000000000000" pitchFamily="34" charset="-128"/>
              </a:rPr>
              <a:t>こと</a:t>
            </a:r>
            <a:r>
              <a:rPr lang="ja-JP" altLang="en-US" sz="5600" dirty="0">
                <a:latin typeface="A-OTF Jun Pro 201" panose="020F0400000000000000" pitchFamily="34" charset="-128"/>
                <a:ea typeface="A-OTF Jun Pro 201" panose="020F0400000000000000" pitchFamily="34" charset="-128"/>
              </a:rPr>
              <a:t>を目的とし、認定</a:t>
            </a:r>
            <a:r>
              <a:rPr lang="en-US" altLang="ja-JP" sz="5600" dirty="0">
                <a:latin typeface="A-OTF Jun Pro 201" panose="020F0400000000000000" pitchFamily="34" charset="-128"/>
                <a:ea typeface="A-OTF Jun Pro 201" panose="020F0400000000000000" pitchFamily="34" charset="-128"/>
              </a:rPr>
              <a:t>NPO</a:t>
            </a:r>
            <a:r>
              <a:rPr lang="ja-JP" altLang="en-US" sz="5600">
                <a:latin typeface="A-OTF Jun Pro 201" panose="020F0400000000000000" pitchFamily="34" charset="-128"/>
                <a:ea typeface="A-OTF Jun Pro 201" panose="020F0400000000000000" pitchFamily="34" charset="-128"/>
              </a:rPr>
              <a:t>法人キーパーソン２１</a:t>
            </a:r>
            <a:r>
              <a:rPr lang="ja-JP" altLang="en-US" sz="5600" dirty="0">
                <a:latin typeface="A-OTF Jun Pro 201" panose="020F0400000000000000" pitchFamily="34" charset="-128"/>
                <a:ea typeface="A-OTF Jun Pro 201" panose="020F0400000000000000" pitchFamily="34" charset="-128"/>
              </a:rPr>
              <a:t>代表、朝山あつこ</a:t>
            </a:r>
            <a:r>
              <a:rPr lang="ja-JP" altLang="en-US" sz="5600">
                <a:latin typeface="A-OTF Jun Pro 201" panose="020F0400000000000000" pitchFamily="34" charset="-128"/>
                <a:ea typeface="A-OTF Jun Pro 201" panose="020F0400000000000000" pitchFamily="34" charset="-128"/>
              </a:rPr>
              <a:t>氏による</a:t>
            </a:r>
            <a:r>
              <a:rPr lang="ja-JP" altLang="en-US" sz="5600" dirty="0">
                <a:latin typeface="A-OTF Jun Pro 201" panose="020F0400000000000000" pitchFamily="34" charset="-128"/>
                <a:ea typeface="A-OTF Jun Pro 201" panose="020F0400000000000000" pitchFamily="34" charset="-128"/>
              </a:rPr>
              <a:t>長野県</a:t>
            </a:r>
            <a:r>
              <a:rPr lang="ja-JP" altLang="en-US" sz="5600">
                <a:latin typeface="A-OTF Jun Pro 201" panose="020F0400000000000000" pitchFamily="34" charset="-128"/>
                <a:ea typeface="A-OTF Jun Pro 201" panose="020F0400000000000000" pitchFamily="34" charset="-128"/>
              </a:rPr>
              <a:t>初の</a:t>
            </a:r>
            <a:endParaRPr lang="en-US" altLang="ja-JP" sz="5600" dirty="0">
              <a:latin typeface="A-OTF Jun Pro 201" panose="020F0400000000000000" pitchFamily="34" charset="-128"/>
              <a:ea typeface="A-OTF Jun Pro 201" panose="020F0400000000000000" pitchFamily="34" charset="-128"/>
            </a:endParaRPr>
          </a:p>
          <a:p>
            <a:pPr marL="0" indent="0">
              <a:buNone/>
            </a:pPr>
            <a:r>
              <a:rPr lang="ja-JP" altLang="en-US" sz="5600">
                <a:latin typeface="A-OTF Jun Pro 201" panose="020F0400000000000000" pitchFamily="34" charset="-128"/>
                <a:ea typeface="A-OTF Jun Pro 201" panose="020F0400000000000000" pitchFamily="34" charset="-128"/>
              </a:rPr>
              <a:t>講演会</a:t>
            </a:r>
            <a:r>
              <a:rPr lang="ja-JP" altLang="en-US" sz="5600" dirty="0">
                <a:latin typeface="A-OTF Jun Pro 201" panose="020F0400000000000000" pitchFamily="34" charset="-128"/>
                <a:ea typeface="A-OTF Jun Pro 201" panose="020F0400000000000000" pitchFamily="34" charset="-128"/>
              </a:rPr>
              <a:t>を開催いたします。</a:t>
            </a:r>
            <a:endParaRPr lang="en-US" altLang="ja-JP" sz="5600" dirty="0">
              <a:latin typeface="A-OTF Jun Pro 201" panose="020F0400000000000000" pitchFamily="34" charset="-128"/>
              <a:ea typeface="A-OTF Jun Pro 201" panose="020F0400000000000000" pitchFamily="34" charset="-128"/>
            </a:endParaRPr>
          </a:p>
          <a:p>
            <a:pPr marL="0" indent="0">
              <a:buNone/>
            </a:pPr>
            <a:r>
              <a:rPr lang="ja-JP" altLang="en-US" sz="5600">
                <a:latin typeface="A-OTF Jun Pro 201" panose="020F0400000000000000" pitchFamily="34" charset="-128"/>
                <a:ea typeface="A-OTF Jun Pro 201" panose="020F0400000000000000" pitchFamily="34" charset="-128"/>
              </a:rPr>
              <a:t>より</a:t>
            </a:r>
            <a:r>
              <a:rPr lang="ja-JP" altLang="en-US" sz="5600" dirty="0">
                <a:latin typeface="A-OTF Jun Pro 201" panose="020F0400000000000000" pitchFamily="34" charset="-128"/>
                <a:ea typeface="A-OTF Jun Pro 201" panose="020F0400000000000000" pitchFamily="34" charset="-128"/>
              </a:rPr>
              <a:t>多くの方に、ご案内いただけましたら幸いです。</a:t>
            </a:r>
            <a:endParaRPr lang="en-US" altLang="ja-JP" sz="5600" dirty="0">
              <a:latin typeface="A-OTF Jun Pro 201" panose="020F0400000000000000" pitchFamily="34" charset="-128"/>
              <a:ea typeface="A-OTF Jun Pro 201" panose="020F0400000000000000" pitchFamily="34" charset="-128"/>
            </a:endParaRPr>
          </a:p>
          <a:p>
            <a:pPr marL="0" indent="0">
              <a:buNone/>
            </a:pPr>
            <a:endParaRPr lang="en-US" altLang="ja-JP" sz="1200" b="1" dirty="0">
              <a:latin typeface="+mj-ea"/>
              <a:ea typeface="+mj-ea"/>
            </a:endParaRPr>
          </a:p>
          <a:p>
            <a:pPr marL="0" indent="0">
              <a:buNone/>
            </a:pPr>
            <a:r>
              <a:rPr lang="ja-JP" altLang="en-US" sz="4800" b="1" dirty="0">
                <a:latin typeface="A-OTF Jun Pro 201" panose="020F0400000000000000" pitchFamily="34" charset="-128"/>
                <a:ea typeface="A-OTF Jun Pro 201" panose="020F0400000000000000" pitchFamily="34" charset="-128"/>
              </a:rPr>
              <a:t>特定非営利活動法人キーパーソン２１とは</a:t>
            </a:r>
            <a:endParaRPr lang="en-US" altLang="ja-JP" sz="4800" b="1" dirty="0">
              <a:latin typeface="A-OTF Jun Pro 201" panose="020F0400000000000000" pitchFamily="34" charset="-128"/>
              <a:ea typeface="A-OTF Jun Pro 201" panose="020F0400000000000000" pitchFamily="34" charset="-128"/>
            </a:endParaRPr>
          </a:p>
          <a:p>
            <a:pPr marL="0" indent="0">
              <a:buNone/>
            </a:pPr>
            <a:r>
              <a:rPr lang="ja-JP" altLang="en-US" sz="4800" dirty="0">
                <a:latin typeface="A-OTF Jun Pro 201" panose="020F0400000000000000" pitchFamily="34" charset="-128"/>
                <a:ea typeface="A-OTF Jun Pro 201" panose="020F0400000000000000" pitchFamily="34" charset="-128"/>
              </a:rPr>
              <a:t>日本全国４万人以上の小中高の子どもたちの原動力を引き出してきたキャリア教育団体</a:t>
            </a:r>
            <a:r>
              <a:rPr lang="ja-JP" altLang="en-US" sz="4800">
                <a:latin typeface="A-OTF Jun Pro 201" panose="020F0400000000000000" pitchFamily="34" charset="-128"/>
                <a:ea typeface="A-OTF Jun Pro 201" panose="020F0400000000000000" pitchFamily="34" charset="-128"/>
              </a:rPr>
              <a:t>。キーパーソン</a:t>
            </a:r>
            <a:endParaRPr lang="en-US" altLang="ja-JP" sz="4800" dirty="0">
              <a:latin typeface="A-OTF Jun Pro 201" panose="020F0400000000000000" pitchFamily="34" charset="-128"/>
              <a:ea typeface="A-OTF Jun Pro 201" panose="020F0400000000000000" pitchFamily="34" charset="-128"/>
            </a:endParaRPr>
          </a:p>
          <a:p>
            <a:pPr marL="0" indent="0">
              <a:buNone/>
            </a:pPr>
            <a:r>
              <a:rPr lang="ja-JP" altLang="en-US" sz="4800">
                <a:latin typeface="A-OTF Jun Pro 201" panose="020F0400000000000000" pitchFamily="34" charset="-128"/>
                <a:ea typeface="A-OTF Jun Pro 201" panose="020F0400000000000000" pitchFamily="34" charset="-128"/>
              </a:rPr>
              <a:t>２１</a:t>
            </a:r>
            <a:r>
              <a:rPr lang="ja-JP" altLang="en-US" sz="4800" dirty="0">
                <a:latin typeface="A-OTF Jun Pro 201" panose="020F0400000000000000" pitchFamily="34" charset="-128"/>
                <a:ea typeface="A-OTF Jun Pro 201" panose="020F0400000000000000" pitchFamily="34" charset="-128"/>
              </a:rPr>
              <a:t>の提唱する「わくわくエンジンⓇ」とは、職業からでは</a:t>
            </a:r>
            <a:r>
              <a:rPr lang="ja-JP" altLang="en-US" sz="4800">
                <a:latin typeface="A-OTF Jun Pro 201" panose="020F0400000000000000" pitchFamily="34" charset="-128"/>
                <a:ea typeface="A-OTF Jun Pro 201" panose="020F0400000000000000" pitchFamily="34" charset="-128"/>
              </a:rPr>
              <a:t>なく、子ども</a:t>
            </a:r>
            <a:r>
              <a:rPr lang="ja-JP" altLang="en-US" sz="4800" dirty="0">
                <a:latin typeface="A-OTF Jun Pro 201" panose="020F0400000000000000" pitchFamily="34" charset="-128"/>
                <a:ea typeface="A-OTF Jun Pro 201" panose="020F0400000000000000" pitchFamily="34" charset="-128"/>
              </a:rPr>
              <a:t>のわくわくする気持ち</a:t>
            </a:r>
            <a:r>
              <a:rPr lang="ja-JP" altLang="en-US" sz="4800">
                <a:latin typeface="A-OTF Jun Pro 201" panose="020F0400000000000000" pitchFamily="34" charset="-128"/>
                <a:ea typeface="A-OTF Jun Pro 201" panose="020F0400000000000000" pitchFamily="34" charset="-128"/>
              </a:rPr>
              <a:t>から、</a:t>
            </a:r>
            <a:endParaRPr lang="en-US" altLang="ja-JP" sz="4800" dirty="0">
              <a:latin typeface="A-OTF Jun Pro 201" panose="020F0400000000000000" pitchFamily="34" charset="-128"/>
              <a:ea typeface="A-OTF Jun Pro 201" panose="020F0400000000000000" pitchFamily="34" charset="-128"/>
            </a:endParaRPr>
          </a:p>
          <a:p>
            <a:pPr marL="0" indent="0">
              <a:buNone/>
            </a:pPr>
            <a:r>
              <a:rPr lang="ja-JP" altLang="en-US" sz="4800">
                <a:latin typeface="A-OTF Jun Pro 201" panose="020F0400000000000000" pitchFamily="34" charset="-128"/>
                <a:ea typeface="A-OTF Jun Pro 201" panose="020F0400000000000000" pitchFamily="34" charset="-128"/>
              </a:rPr>
              <a:t>仕事</a:t>
            </a:r>
            <a:r>
              <a:rPr lang="ja-JP" altLang="en-US" sz="4800" dirty="0">
                <a:latin typeface="A-OTF Jun Pro 201" panose="020F0400000000000000" pitchFamily="34" charset="-128"/>
                <a:ea typeface="A-OTF Jun Pro 201" panose="020F0400000000000000" pitchFamily="34" charset="-128"/>
              </a:rPr>
              <a:t>や社会への意欲</a:t>
            </a:r>
            <a:r>
              <a:rPr lang="ja-JP" altLang="en-US" sz="4800">
                <a:latin typeface="A-OTF Jun Pro 201" panose="020F0400000000000000" pitchFamily="34" charset="-128"/>
                <a:ea typeface="A-OTF Jun Pro 201" panose="020F0400000000000000" pitchFamily="34" charset="-128"/>
              </a:rPr>
              <a:t>を育てつなげて</a:t>
            </a:r>
            <a:r>
              <a:rPr lang="ja-JP" altLang="en-US" sz="4800" dirty="0">
                <a:latin typeface="A-OTF Jun Pro 201" panose="020F0400000000000000" pitchFamily="34" charset="-128"/>
                <a:ea typeface="A-OTF Jun Pro 201" panose="020F0400000000000000" pitchFamily="34" charset="-128"/>
              </a:rPr>
              <a:t>いく、新しいキャリア教育のファシリテーション方法。</a:t>
            </a:r>
            <a:r>
              <a:rPr lang="ja-JP" altLang="en-US" sz="4800">
                <a:latin typeface="A-OTF Jun Pro 201" panose="020F0400000000000000" pitchFamily="34" charset="-128"/>
                <a:ea typeface="A-OTF Jun Pro 201" panose="020F0400000000000000" pitchFamily="34" charset="-128"/>
              </a:rPr>
              <a:t>全国に会員</a:t>
            </a:r>
            <a:endParaRPr lang="en-US" altLang="ja-JP" sz="4800" dirty="0">
              <a:latin typeface="A-OTF Jun Pro 201" panose="020F0400000000000000" pitchFamily="34" charset="-128"/>
              <a:ea typeface="A-OTF Jun Pro 201" panose="020F0400000000000000" pitchFamily="34" charset="-128"/>
            </a:endParaRPr>
          </a:p>
          <a:p>
            <a:pPr marL="0" indent="0">
              <a:buNone/>
            </a:pPr>
            <a:r>
              <a:rPr lang="ja-JP" altLang="en-US" sz="4800">
                <a:latin typeface="A-OTF Jun Pro 201" panose="020F0400000000000000" pitchFamily="34" charset="-128"/>
                <a:ea typeface="A-OTF Jun Pro 201" panose="020F0400000000000000" pitchFamily="34" charset="-128"/>
              </a:rPr>
              <a:t>を</a:t>
            </a:r>
            <a:r>
              <a:rPr lang="ja-JP" altLang="en-US" sz="4800" dirty="0">
                <a:latin typeface="A-OTF Jun Pro 201" panose="020F0400000000000000" pitchFamily="34" charset="-128"/>
                <a:ea typeface="A-OTF Jun Pro 201" panose="020F0400000000000000" pitchFamily="34" charset="-128"/>
              </a:rPr>
              <a:t>持ち、首都圏を中心に小中高校で実施されて成果</a:t>
            </a:r>
            <a:r>
              <a:rPr lang="ja-JP" altLang="en-US" sz="4800">
                <a:latin typeface="A-OTF Jun Pro 201" panose="020F0400000000000000" pitchFamily="34" charset="-128"/>
                <a:ea typeface="A-OTF Jun Pro 201" panose="020F0400000000000000" pitchFamily="34" charset="-128"/>
              </a:rPr>
              <a:t>をあげ、注目</a:t>
            </a:r>
            <a:r>
              <a:rPr lang="ja-JP" altLang="en-US" sz="4800" dirty="0">
                <a:latin typeface="A-OTF Jun Pro 201" panose="020F0400000000000000" pitchFamily="34" charset="-128"/>
                <a:ea typeface="A-OTF Jun Pro 201" panose="020F0400000000000000" pitchFamily="34" charset="-128"/>
              </a:rPr>
              <a:t>されて</a:t>
            </a:r>
            <a:r>
              <a:rPr lang="ja-JP" altLang="en-US" sz="4800">
                <a:latin typeface="A-OTF Jun Pro 201" panose="020F0400000000000000" pitchFamily="34" charset="-128"/>
                <a:ea typeface="A-OTF Jun Pro 201" panose="020F0400000000000000" pitchFamily="34" charset="-128"/>
              </a:rPr>
              <a:t>いる。</a:t>
            </a:r>
            <a:endParaRPr lang="en-US" altLang="ja-JP" sz="4800" dirty="0">
              <a:latin typeface="A-OTF Jun Pro 201" panose="020F0400000000000000" pitchFamily="34" charset="-128"/>
              <a:ea typeface="A-OTF Jun Pro 201" panose="020F0400000000000000" pitchFamily="34" charset="-128"/>
            </a:endParaRPr>
          </a:p>
          <a:p>
            <a:pPr marL="0" indent="0">
              <a:buNone/>
            </a:pPr>
            <a:r>
              <a:rPr lang="en-US" altLang="ja-JP" sz="4800" dirty="0">
                <a:latin typeface="A-OTF Jun Pro 201" panose="020F0400000000000000" pitchFamily="34" charset="-128"/>
                <a:ea typeface="A-OTF Jun Pro 201" panose="020F0400000000000000" pitchFamily="34" charset="-128"/>
              </a:rPr>
              <a:t>2017</a:t>
            </a:r>
            <a:r>
              <a:rPr lang="ja-JP" altLang="en-US" sz="4800">
                <a:latin typeface="A-OTF Jun Pro 201" panose="020F0400000000000000" pitchFamily="34" charset="-128"/>
                <a:ea typeface="A-OTF Jun Pro 201" panose="020F0400000000000000" pitchFamily="34" charset="-128"/>
              </a:rPr>
              <a:t>年度 経済産業省キャリア教育アワード中小企業部門最優秀賞受賞。</a:t>
            </a:r>
            <a:br>
              <a:rPr lang="ja-JP" altLang="en-US" sz="6400" dirty="0">
                <a:latin typeface="+mj-ea"/>
                <a:ea typeface="+mj-ea"/>
              </a:rPr>
            </a:br>
            <a:endParaRPr lang="en-US" altLang="ja-JP" sz="5600" dirty="0">
              <a:latin typeface="+mj-ea"/>
              <a:ea typeface="+mj-ea"/>
            </a:endParaRPr>
          </a:p>
          <a:p>
            <a:pPr marL="0" indent="0">
              <a:buNone/>
            </a:pPr>
            <a:endParaRPr lang="en-US" altLang="ja-JP" dirty="0">
              <a:latin typeface="+mj-ea"/>
              <a:ea typeface="+mj-ea"/>
            </a:endParaRPr>
          </a:p>
          <a:p>
            <a:pPr marL="0" indent="0">
              <a:buNone/>
            </a:pPr>
            <a:endParaRPr lang="ja-JP" altLang="en-US" dirty="0">
              <a:latin typeface="+mj-ea"/>
              <a:ea typeface="+mj-ea"/>
            </a:endParaRPr>
          </a:p>
        </p:txBody>
      </p:sp>
      <p:sp>
        <p:nvSpPr>
          <p:cNvPr id="9" name="タイトル 6"/>
          <p:cNvSpPr txBox="1">
            <a:spLocks/>
          </p:cNvSpPr>
          <p:nvPr/>
        </p:nvSpPr>
        <p:spPr>
          <a:xfrm>
            <a:off x="265378" y="1002247"/>
            <a:ext cx="7057179" cy="579272"/>
          </a:xfrm>
          <a:prstGeom prst="rect">
            <a:avLst/>
          </a:prstGeom>
        </p:spPr>
        <p:txBody>
          <a:bodyPr vert="horz" anchor="b">
            <a:noAutofit/>
          </a:bodyPr>
          <a:lstStyle>
            <a:lvl1pPr algn="ctr" rtl="0" eaLnBrk="1" latinLnBrk="0" hangingPunct="1">
              <a:spcBef>
                <a:spcPct val="0"/>
              </a:spcBef>
              <a:buNone/>
              <a:defRPr kumimoji="1" sz="3300" kern="1200">
                <a:solidFill>
                  <a:schemeClr val="accent3">
                    <a:shade val="75000"/>
                  </a:schemeClr>
                </a:solidFill>
                <a:latin typeface="+mj-lt"/>
                <a:ea typeface="+mj-ea"/>
                <a:cs typeface="+mj-cs"/>
              </a:defRPr>
            </a:lvl1pPr>
          </a:lstStyle>
          <a:p>
            <a:pPr defTabSz="914400"/>
            <a:endParaRPr lang="ja-JP" altLang="en-US" sz="1800" b="1" dirty="0">
              <a:solidFill>
                <a:schemeClr val="accent4">
                  <a:lumMod val="50000"/>
                </a:schemeClr>
              </a:solidFill>
              <a:latin typeface="+mj-ea"/>
            </a:endParaRPr>
          </a:p>
        </p:txBody>
      </p:sp>
      <p:sp>
        <p:nvSpPr>
          <p:cNvPr id="10" name="タイトル 6"/>
          <p:cNvSpPr txBox="1">
            <a:spLocks/>
          </p:cNvSpPr>
          <p:nvPr/>
        </p:nvSpPr>
        <p:spPr>
          <a:xfrm>
            <a:off x="417778" y="886431"/>
            <a:ext cx="7057179" cy="579272"/>
          </a:xfrm>
          <a:prstGeom prst="rect">
            <a:avLst/>
          </a:prstGeom>
        </p:spPr>
        <p:txBody>
          <a:bodyPr vert="horz" anchor="b">
            <a:noAutofit/>
          </a:bodyPr>
          <a:lstStyle>
            <a:lvl1pPr algn="ctr" rtl="0" eaLnBrk="1" latinLnBrk="0" hangingPunct="1">
              <a:spcBef>
                <a:spcPct val="0"/>
              </a:spcBef>
              <a:buNone/>
              <a:defRPr kumimoji="1" sz="3300" kern="1200">
                <a:solidFill>
                  <a:schemeClr val="accent3">
                    <a:shade val="75000"/>
                  </a:schemeClr>
                </a:solidFill>
                <a:latin typeface="+mj-lt"/>
                <a:ea typeface="+mj-ea"/>
                <a:cs typeface="+mj-cs"/>
              </a:defRPr>
            </a:lvl1pPr>
          </a:lstStyle>
          <a:p>
            <a:pPr defTabSz="914400"/>
            <a:endParaRPr lang="ja-JP" altLang="en-US" sz="1800" b="1" dirty="0">
              <a:solidFill>
                <a:schemeClr val="accent4">
                  <a:lumMod val="50000"/>
                </a:schemeClr>
              </a:solidFill>
              <a:latin typeface="+mj-ea"/>
            </a:endParaRPr>
          </a:p>
        </p:txBody>
      </p:sp>
      <p:pic>
        <p:nvPicPr>
          <p:cNvPr id="13" name="図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57307" y="8102314"/>
            <a:ext cx="1366930" cy="1087849"/>
          </a:xfrm>
          <a:prstGeom prst="rect">
            <a:avLst/>
          </a:prstGeom>
        </p:spPr>
      </p:pic>
      <p:sp>
        <p:nvSpPr>
          <p:cNvPr id="14" name="コンテンツ プレースホルダ 7"/>
          <p:cNvSpPr txBox="1">
            <a:spLocks/>
          </p:cNvSpPr>
          <p:nvPr/>
        </p:nvSpPr>
        <p:spPr>
          <a:xfrm>
            <a:off x="180970" y="2048465"/>
            <a:ext cx="7243267" cy="2283203"/>
          </a:xfrm>
          <a:prstGeom prst="rect">
            <a:avLst/>
          </a:prstGeom>
          <a:ln>
            <a:solidFill>
              <a:schemeClr val="accent2">
                <a:lumMod val="60000"/>
                <a:lumOff val="40000"/>
              </a:schemeClr>
            </a:solidFill>
          </a:ln>
        </p:spPr>
        <p:txBody>
          <a:bodyPr vert="horz" lIns="91440" tIns="45720" rIns="91440" bIns="45720" rtlCol="0">
            <a:normAutofit fontScale="25000" lnSpcReduction="20000"/>
          </a:bodyPr>
          <a:lstStyle>
            <a:lvl1pPr marL="141778" indent="-141778" algn="l" defTabSz="567111" rtl="0" eaLnBrk="1" latinLnBrk="0" hangingPunct="1">
              <a:lnSpc>
                <a:spcPct val="90000"/>
              </a:lnSpc>
              <a:spcBef>
                <a:spcPts val="620"/>
              </a:spcBef>
              <a:buFont typeface="Arial" panose="020B0604020202020204" pitchFamily="34" charset="0"/>
              <a:buChar char="•"/>
              <a:defRPr kumimoji="1" sz="1737" kern="1200">
                <a:solidFill>
                  <a:schemeClr val="tx1"/>
                </a:solidFill>
                <a:latin typeface="+mn-lt"/>
                <a:ea typeface="+mn-ea"/>
                <a:cs typeface="+mn-cs"/>
              </a:defRPr>
            </a:lvl1pPr>
            <a:lvl2pPr marL="425333" indent="-141778" algn="l" defTabSz="567111"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889" indent="-141778" algn="l" defTabSz="567111"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444"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999"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555"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3110"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666"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10221" indent="-141778" algn="l" defTabSz="567111"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a:lstStyle>
          <a:p>
            <a:pPr>
              <a:buFont typeface="Arial" panose="020B0604020202020204" pitchFamily="34" charset="0"/>
              <a:buNone/>
            </a:pPr>
            <a:endParaRPr lang="en-US" altLang="ja-JP" dirty="0">
              <a:latin typeface="+mn-ea"/>
            </a:endParaRPr>
          </a:p>
          <a:p>
            <a:pPr>
              <a:buFont typeface="Arial" panose="020B0604020202020204" pitchFamily="34" charset="0"/>
              <a:buNone/>
            </a:pPr>
            <a:endParaRPr lang="en-US" altLang="ja-JP" dirty="0">
              <a:latin typeface="+mn-ea"/>
            </a:endParaRPr>
          </a:p>
          <a:p>
            <a:pPr>
              <a:buFont typeface="Arial" panose="020B0604020202020204" pitchFamily="34" charset="0"/>
              <a:buNone/>
            </a:pPr>
            <a:r>
              <a:rPr lang="ja-JP" altLang="en-US" sz="8000" b="1" dirty="0">
                <a:latin typeface="+mn-ea"/>
              </a:rPr>
              <a:t>日時</a:t>
            </a:r>
            <a:r>
              <a:rPr lang="ja-JP" altLang="en-US" sz="9600" dirty="0">
                <a:latin typeface="+mn-ea"/>
              </a:rPr>
              <a:t>　</a:t>
            </a:r>
            <a:r>
              <a:rPr lang="en-US" altLang="ja-JP" sz="9600" dirty="0">
                <a:latin typeface="+mn-ea"/>
              </a:rPr>
              <a:t>2018</a:t>
            </a:r>
            <a:r>
              <a:rPr lang="ja-JP" altLang="en-US" sz="9600" dirty="0">
                <a:latin typeface="+mn-ea"/>
              </a:rPr>
              <a:t>年</a:t>
            </a:r>
            <a:r>
              <a:rPr lang="en-US" altLang="ja-JP" sz="9600" dirty="0">
                <a:latin typeface="+mn-ea"/>
              </a:rPr>
              <a:t>10</a:t>
            </a:r>
            <a:r>
              <a:rPr lang="ja-JP" altLang="en-US" sz="9600" dirty="0">
                <a:latin typeface="+mn-ea"/>
              </a:rPr>
              <a:t>月</a:t>
            </a:r>
            <a:r>
              <a:rPr lang="en-US" altLang="ja-JP" sz="9600" dirty="0">
                <a:latin typeface="+mn-ea"/>
              </a:rPr>
              <a:t>19</a:t>
            </a:r>
            <a:r>
              <a:rPr lang="ja-JP" altLang="en-US" sz="9600">
                <a:latin typeface="+mn-ea"/>
              </a:rPr>
              <a:t>日（金）</a:t>
            </a:r>
            <a:r>
              <a:rPr lang="ja-JP" altLang="en-US" sz="9600" dirty="0">
                <a:latin typeface="+mn-ea"/>
              </a:rPr>
              <a:t>　</a:t>
            </a:r>
            <a:r>
              <a:rPr lang="en-US" altLang="ja-JP" sz="9600" dirty="0">
                <a:latin typeface="+mn-ea"/>
              </a:rPr>
              <a:t>13</a:t>
            </a:r>
            <a:r>
              <a:rPr lang="ja-JP" altLang="en-US" sz="9600" dirty="0">
                <a:latin typeface="+mn-ea"/>
              </a:rPr>
              <a:t>：</a:t>
            </a:r>
            <a:r>
              <a:rPr lang="en-US" altLang="ja-JP" sz="9600" dirty="0">
                <a:latin typeface="+mn-ea"/>
              </a:rPr>
              <a:t>30</a:t>
            </a:r>
            <a:r>
              <a:rPr lang="ja-JP" altLang="en-US" sz="9600" dirty="0">
                <a:latin typeface="+mn-ea"/>
              </a:rPr>
              <a:t>～</a:t>
            </a:r>
            <a:r>
              <a:rPr lang="en-US" altLang="ja-JP" sz="9600" dirty="0">
                <a:latin typeface="+mn-ea"/>
              </a:rPr>
              <a:t>15</a:t>
            </a:r>
            <a:r>
              <a:rPr lang="ja-JP" altLang="en-US" sz="9600" dirty="0">
                <a:latin typeface="+mn-ea"/>
              </a:rPr>
              <a:t>：</a:t>
            </a:r>
            <a:r>
              <a:rPr lang="en-US" altLang="ja-JP" sz="9600" dirty="0">
                <a:latin typeface="+mn-ea"/>
              </a:rPr>
              <a:t>00</a:t>
            </a:r>
          </a:p>
          <a:p>
            <a:pPr>
              <a:buFont typeface="Arial" panose="020B0604020202020204" pitchFamily="34" charset="0"/>
              <a:buNone/>
            </a:pPr>
            <a:endParaRPr lang="en-US" altLang="ja-JP" sz="1600" b="1" dirty="0">
              <a:latin typeface="+mn-ea"/>
            </a:endParaRPr>
          </a:p>
          <a:p>
            <a:pPr marL="0" indent="0">
              <a:buFont typeface="Arial" panose="020B0604020202020204" pitchFamily="34" charset="0"/>
              <a:buNone/>
            </a:pPr>
            <a:r>
              <a:rPr lang="ja-JP" altLang="en-US" sz="7200" b="1" dirty="0"/>
              <a:t>会場　　　 イオンモール松本（松本市中央</a:t>
            </a:r>
            <a:r>
              <a:rPr lang="en-US" altLang="ja-JP" sz="7200" b="1" dirty="0"/>
              <a:t>4</a:t>
            </a:r>
            <a:r>
              <a:rPr lang="ja-JP" altLang="en-US" sz="7200" b="1" dirty="0"/>
              <a:t>丁目</a:t>
            </a:r>
            <a:r>
              <a:rPr lang="en-US" altLang="ja-JP" sz="7200" b="1" dirty="0"/>
              <a:t>9-51</a:t>
            </a:r>
            <a:r>
              <a:rPr lang="ja-JP" altLang="en-US" sz="7200" b="1" dirty="0"/>
              <a:t>）</a:t>
            </a:r>
            <a:endParaRPr lang="en-US" altLang="ja-JP" sz="7200" b="1" dirty="0"/>
          </a:p>
          <a:p>
            <a:pPr marL="0" indent="0">
              <a:buFont typeface="Arial" panose="020B0604020202020204" pitchFamily="34" charset="0"/>
              <a:buNone/>
            </a:pPr>
            <a:r>
              <a:rPr lang="ja-JP" altLang="en-US" sz="7200" b="1" dirty="0"/>
              <a:t>　　　　　　　風庭２階 イオンホール</a:t>
            </a:r>
            <a:endParaRPr lang="en-US" altLang="ja-JP" sz="7200" b="1" dirty="0">
              <a:latin typeface="+mn-ea"/>
            </a:endParaRPr>
          </a:p>
          <a:p>
            <a:pPr>
              <a:buFont typeface="Arial" panose="020B0604020202020204" pitchFamily="34" charset="0"/>
              <a:buNone/>
            </a:pPr>
            <a:endParaRPr lang="en-US" altLang="ja-JP" dirty="0">
              <a:latin typeface="+mn-ea"/>
            </a:endParaRPr>
          </a:p>
          <a:p>
            <a:pPr marL="0" indent="0">
              <a:buFont typeface="Arial" panose="020B0604020202020204" pitchFamily="34" charset="0"/>
              <a:buNone/>
            </a:pPr>
            <a:r>
              <a:rPr lang="ja-JP" altLang="en-US" sz="7200" dirty="0"/>
              <a:t>講演者</a:t>
            </a:r>
            <a:r>
              <a:rPr lang="ja-JP" altLang="en-US" sz="6400" dirty="0"/>
              <a:t>　　</a:t>
            </a:r>
            <a:r>
              <a:rPr lang="ja-JP" altLang="en-US" sz="7200" dirty="0"/>
              <a:t>朝山あつこ氏</a:t>
            </a:r>
            <a:endParaRPr lang="en-US" altLang="ja-JP" sz="7200" dirty="0"/>
          </a:p>
          <a:p>
            <a:pPr marL="0" indent="0">
              <a:buFont typeface="Arial" panose="020B0604020202020204" pitchFamily="34" charset="0"/>
              <a:buNone/>
            </a:pPr>
            <a:r>
              <a:rPr lang="ja-JP" altLang="en-US" sz="6400" dirty="0"/>
              <a:t>　　　　　　　特定非営利活動法人キーパーソン</a:t>
            </a:r>
            <a:r>
              <a:rPr lang="en-US" altLang="ja-JP" sz="6400" dirty="0"/>
              <a:t>21 </a:t>
            </a:r>
            <a:r>
              <a:rPr lang="ja-JP" altLang="en-US" sz="6400" dirty="0"/>
              <a:t>代表理事</a:t>
            </a:r>
          </a:p>
          <a:p>
            <a:pPr marL="0" indent="0">
              <a:buFont typeface="Arial" panose="020B0604020202020204" pitchFamily="34" charset="0"/>
              <a:buNone/>
            </a:pPr>
            <a:endParaRPr lang="en-US" altLang="ja-JP" sz="2000" dirty="0"/>
          </a:p>
          <a:p>
            <a:pPr marL="0" indent="0">
              <a:buFont typeface="Arial" panose="020B0604020202020204" pitchFamily="34" charset="0"/>
              <a:buNone/>
            </a:pPr>
            <a:r>
              <a:rPr lang="ja-JP" altLang="en-US" sz="6400" dirty="0">
                <a:latin typeface="HGPｺﾞｼｯｸM" panose="020B0600000000000000" pitchFamily="50" charset="-128"/>
                <a:ea typeface="HGPｺﾞｼｯｸM" panose="020B0600000000000000" pitchFamily="50" charset="-128"/>
              </a:rPr>
              <a:t>参加費 無料　申込不要</a:t>
            </a:r>
            <a:endParaRPr lang="ja-JP" altLang="en-US" dirty="0">
              <a:latin typeface="+mj-ea"/>
              <a:ea typeface="+mj-ea"/>
            </a:endParaRPr>
          </a:p>
        </p:txBody>
      </p:sp>
      <p:sp>
        <p:nvSpPr>
          <p:cNvPr id="15" name="テキスト ボックス 14"/>
          <p:cNvSpPr txBox="1"/>
          <p:nvPr/>
        </p:nvSpPr>
        <p:spPr>
          <a:xfrm>
            <a:off x="192545" y="7743462"/>
            <a:ext cx="5791567" cy="1754326"/>
          </a:xfrm>
          <a:prstGeom prst="rect">
            <a:avLst/>
          </a:prstGeom>
          <a:noFill/>
        </p:spPr>
        <p:txBody>
          <a:bodyPr wrap="square" rtlCol="0">
            <a:spAutoFit/>
          </a:bodyPr>
          <a:lstStyle/>
          <a:p>
            <a:r>
              <a:rPr lang="ja-JP" altLang="en-US" sz="1200" b="1" dirty="0">
                <a:latin typeface="A-OTF Jun Pro 201" panose="020F0400000000000000" pitchFamily="34" charset="-128"/>
                <a:ea typeface="A-OTF Jun Pro 201" panose="020F0400000000000000" pitchFamily="34" charset="-128"/>
              </a:rPr>
              <a:t>朝山 あつこ（あさやま あつこ）プロフィール</a:t>
            </a:r>
          </a:p>
          <a:p>
            <a:pPr latinLnBrk="1"/>
            <a:r>
              <a:rPr lang="ja-JP" altLang="en-US" sz="1200" dirty="0">
                <a:latin typeface="A-OTF Jun Pro 201" panose="020F0400000000000000" pitchFamily="34" charset="-128"/>
                <a:ea typeface="A-OTF Jun Pro 201" panose="020F0400000000000000" pitchFamily="34" charset="-128"/>
              </a:rPr>
              <a:t>特定非営利活動法人キーパーソン</a:t>
            </a:r>
            <a:r>
              <a:rPr lang="en-US" altLang="ja-JP" sz="1200" dirty="0">
                <a:latin typeface="A-OTF Jun Pro 201" panose="020F0400000000000000" pitchFamily="34" charset="-128"/>
                <a:ea typeface="A-OTF Jun Pro 201" panose="020F0400000000000000" pitchFamily="34" charset="-128"/>
              </a:rPr>
              <a:t>21 </a:t>
            </a:r>
            <a:r>
              <a:rPr lang="ja-JP" altLang="en-US" sz="1200" dirty="0">
                <a:latin typeface="A-OTF Jun Pro 201" panose="020F0400000000000000" pitchFamily="34" charset="-128"/>
                <a:ea typeface="A-OTF Jun Pro 201" panose="020F0400000000000000" pitchFamily="34" charset="-128"/>
              </a:rPr>
              <a:t>代表理事</a:t>
            </a:r>
            <a:endParaRPr lang="en-US" altLang="ja-JP" sz="1200" dirty="0">
              <a:latin typeface="A-OTF Jun Pro 201" panose="020F0400000000000000" pitchFamily="34" charset="-128"/>
              <a:ea typeface="A-OTF Jun Pro 201" panose="020F0400000000000000" pitchFamily="34" charset="-128"/>
            </a:endParaRPr>
          </a:p>
          <a:p>
            <a:pPr latinLnBrk="1"/>
            <a:r>
              <a:rPr lang="en-US" altLang="ja-JP" sz="1200" dirty="0">
                <a:latin typeface="A-OTF Jun Pro 201" panose="020F0400000000000000" pitchFamily="34" charset="-128"/>
                <a:ea typeface="A-OTF Jun Pro 201" panose="020F0400000000000000" pitchFamily="34" charset="-128"/>
              </a:rPr>
              <a:t>1960</a:t>
            </a:r>
            <a:r>
              <a:rPr lang="ja-JP" altLang="en-US" sz="1200" dirty="0">
                <a:latin typeface="A-OTF Jun Pro 201" panose="020F0400000000000000" pitchFamily="34" charset="-128"/>
                <a:ea typeface="A-OTF Jun Pro 201" panose="020F0400000000000000" pitchFamily="34" charset="-128"/>
              </a:rPr>
              <a:t>年、</a:t>
            </a:r>
            <a:r>
              <a:rPr lang="ja-JP" altLang="en-US" sz="1200">
                <a:latin typeface="A-OTF Jun Pro 201" panose="020F0400000000000000" pitchFamily="34" charset="-128"/>
                <a:ea typeface="A-OTF Jun Pro 201" panose="020F0400000000000000" pitchFamily="34" charset="-128"/>
              </a:rPr>
              <a:t>神奈川県生まれ。</a:t>
            </a:r>
            <a:r>
              <a:rPr lang="ja-JP" altLang="en-US" sz="1200" dirty="0">
                <a:latin typeface="A-OTF Jun Pro 201" panose="020F0400000000000000" pitchFamily="34" charset="-128"/>
                <a:ea typeface="A-OTF Jun Pro 201" panose="020F0400000000000000" pitchFamily="34" charset="-128"/>
              </a:rPr>
              <a:t>証券会社に就職が決まっていた</a:t>
            </a:r>
            <a:r>
              <a:rPr lang="ja-JP" altLang="en-US" sz="1200">
                <a:latin typeface="A-OTF Jun Pro 201" panose="020F0400000000000000" pitchFamily="34" charset="-128"/>
                <a:ea typeface="A-OTF Jun Pro 201" panose="020F0400000000000000" pitchFamily="34" charset="-128"/>
              </a:rPr>
              <a:t>にもかかわらず</a:t>
            </a:r>
            <a:r>
              <a:rPr lang="ja-JP" altLang="en-US" sz="1200" dirty="0">
                <a:latin typeface="A-OTF Jun Pro 201" panose="020F0400000000000000" pitchFamily="34" charset="-128"/>
                <a:ea typeface="A-OTF Jun Pro 201" panose="020F0400000000000000" pitchFamily="34" charset="-128"/>
              </a:rPr>
              <a:t>就職せず、すぐ結婚。</a:t>
            </a:r>
            <a:r>
              <a:rPr lang="en-US" altLang="ja-JP" sz="1200" dirty="0">
                <a:latin typeface="A-OTF Jun Pro 201" panose="020F0400000000000000" pitchFamily="34" charset="-128"/>
                <a:ea typeface="A-OTF Jun Pro 201" panose="020F0400000000000000" pitchFamily="34" charset="-128"/>
              </a:rPr>
              <a:t>3</a:t>
            </a:r>
            <a:r>
              <a:rPr lang="ja-JP" altLang="en-US" sz="1200" dirty="0">
                <a:latin typeface="A-OTF Jun Pro 201" panose="020F0400000000000000" pitchFamily="34" charset="-128"/>
                <a:ea typeface="A-OTF Jun Pro 201" panose="020F0400000000000000" pitchFamily="34" charset="-128"/>
              </a:rPr>
              <a:t>人の子どもに恵まれ、専業主婦として平凡でも幸せな家庭生活を過ごす。長男が中学</a:t>
            </a:r>
            <a:r>
              <a:rPr lang="en-US" altLang="ja-JP" sz="1200" dirty="0">
                <a:latin typeface="A-OTF Jun Pro 201" panose="020F0400000000000000" pitchFamily="34" charset="-128"/>
                <a:ea typeface="A-OTF Jun Pro 201" panose="020F0400000000000000" pitchFamily="34" charset="-128"/>
              </a:rPr>
              <a:t>2</a:t>
            </a:r>
            <a:r>
              <a:rPr lang="ja-JP" altLang="en-US" sz="1200" dirty="0">
                <a:latin typeface="A-OTF Jun Pro 201" panose="020F0400000000000000" pitchFamily="34" charset="-128"/>
                <a:ea typeface="A-OTF Jun Pro 201" panose="020F0400000000000000" pitchFamily="34" charset="-128"/>
              </a:rPr>
              <a:t>年生の時に学校崩壊に会い、子どもに、もっと自分の将来の仕事や生き方を考える機会を増やしたいと考えるようになる。</a:t>
            </a:r>
            <a:br>
              <a:rPr lang="ja-JP" altLang="en-US" sz="1200" dirty="0">
                <a:latin typeface="A-OTF Jun Pro 201" panose="020F0400000000000000" pitchFamily="34" charset="-128"/>
                <a:ea typeface="A-OTF Jun Pro 201" panose="020F0400000000000000" pitchFamily="34" charset="-128"/>
              </a:rPr>
            </a:br>
            <a:r>
              <a:rPr lang="en-US" altLang="ja-JP" sz="1200" dirty="0">
                <a:latin typeface="A-OTF Jun Pro 201" panose="020F0400000000000000" pitchFamily="34" charset="-128"/>
                <a:ea typeface="A-OTF Jun Pro 201" panose="020F0400000000000000" pitchFamily="34" charset="-128"/>
              </a:rPr>
              <a:t>2005</a:t>
            </a:r>
            <a:r>
              <a:rPr lang="ja-JP" altLang="en-US" sz="1200" dirty="0">
                <a:latin typeface="A-OTF Jun Pro 201" panose="020F0400000000000000" pitchFamily="34" charset="-128"/>
                <a:ea typeface="A-OTF Jun Pro 201" panose="020F0400000000000000" pitchFamily="34" charset="-128"/>
              </a:rPr>
              <a:t>年には、日経ウーマン・オブ・ザ・イヤー クリエイティブ</a:t>
            </a:r>
            <a:r>
              <a:rPr lang="ja-JP" altLang="en-US" sz="1200">
                <a:latin typeface="A-OTF Jun Pro 201" panose="020F0400000000000000" pitchFamily="34" charset="-128"/>
                <a:ea typeface="A-OTF Jun Pro 201" panose="020F0400000000000000" pitchFamily="34" charset="-128"/>
              </a:rPr>
              <a:t>部門受賞。</a:t>
            </a:r>
            <a:r>
              <a:rPr lang="ja-JP" altLang="en-US" sz="1200" dirty="0">
                <a:latin typeface="A-OTF Jun Pro 201" panose="020F0400000000000000" pitchFamily="34" charset="-128"/>
                <a:ea typeface="A-OTF Jun Pro 201" panose="020F0400000000000000" pitchFamily="34" charset="-128"/>
              </a:rPr>
              <a:t>学校やＰＴＡ、大学、</a:t>
            </a:r>
            <a:r>
              <a:rPr lang="en-US" altLang="ja-JP" sz="1200" dirty="0">
                <a:latin typeface="A-OTF Jun Pro 201" panose="020F0400000000000000" pitchFamily="34" charset="-128"/>
                <a:ea typeface="A-OTF Jun Pro 201" panose="020F0400000000000000" pitchFamily="34" charset="-128"/>
              </a:rPr>
              <a:t>NPO</a:t>
            </a:r>
            <a:r>
              <a:rPr lang="ja-JP" altLang="en-US" sz="1200" dirty="0">
                <a:latin typeface="A-OTF Jun Pro 201" panose="020F0400000000000000" pitchFamily="34" charset="-128"/>
                <a:ea typeface="A-OTF Jun Pro 201" panose="020F0400000000000000" pitchFamily="34" charset="-128"/>
              </a:rPr>
              <a:t>団体等で子育てやキャリア教育、ＮＰＯ経営をテーマに講演活動も</a:t>
            </a:r>
            <a:r>
              <a:rPr lang="ja-JP" altLang="en-US" sz="1200">
                <a:latin typeface="A-OTF Jun Pro 201" panose="020F0400000000000000" pitchFamily="34" charset="-128"/>
                <a:ea typeface="A-OTF Jun Pro 201" panose="020F0400000000000000" pitchFamily="34" charset="-128"/>
              </a:rPr>
              <a:t>行う。</a:t>
            </a:r>
            <a:endParaRPr lang="en-US" altLang="ja-JP" sz="1200" dirty="0">
              <a:latin typeface="A-OTF Jun Pro 201" panose="020F0400000000000000" pitchFamily="34" charset="-128"/>
              <a:ea typeface="A-OTF Jun Pro 201" panose="020F0400000000000000" pitchFamily="34" charset="-128"/>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293B765-1479-466A-856F-F5CA2825C1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114</Words>
  <Application>Microsoft Office PowerPoint</Application>
  <PresentationFormat>ユーザー設定</PresentationFormat>
  <Paragraphs>35</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A-OTF Jun Pro 201</vt:lpstr>
      <vt:lpstr>HGPｺﾞｼｯｸM</vt:lpstr>
      <vt:lpstr>ＭＳ Ｐゴシック</vt:lpstr>
      <vt:lpstr>Arial</vt:lpstr>
      <vt:lpstr>Calibri</vt:lpstr>
      <vt:lpstr>Calibri Light</vt:lpstr>
      <vt:lpstr>Office テーマ</vt:lpstr>
      <vt:lpstr>イオンモール松本×月刊イクジィ　コラボイベントのご案内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2018-09-28T05:15:25Z</cp:lastPrinted>
  <dcterms:created xsi:type="dcterms:W3CDTF">2018-09-19T01:59:16Z</dcterms:created>
  <dcterms:modified xsi:type="dcterms:W3CDTF">2018-09-30T07:30:35Z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TC102862559990</vt:lpwstr>
  </property>
</Properties>
</file>